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6"/>
  </p:notesMasterIdLst>
  <p:sldIdLst>
    <p:sldId id="256" r:id="rId2"/>
    <p:sldId id="257" r:id="rId3"/>
    <p:sldId id="258" r:id="rId4"/>
    <p:sldId id="259" r:id="rId5"/>
  </p:sldIdLst>
  <p:sldSz cx="11887200" cy="10972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456" userDrawn="1">
          <p15:clr>
            <a:srgbClr val="A4A3A4"/>
          </p15:clr>
        </p15:guide>
        <p15:guide id="2" pos="37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559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4" d="100"/>
          <a:sy n="54" d="100"/>
        </p:scale>
        <p:origin x="2189" y="61"/>
      </p:cViewPr>
      <p:guideLst>
        <p:guide orient="horz" pos="3456"/>
        <p:guide pos="37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hdphoto2.wdp>
</file>

<file path=ppt/media/hdphoto3.wdp>
</file>

<file path=ppt/media/hdphoto4.wdp>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BBF5A8-6DB1-413E-BD6F-2A6EA8503F2B}" type="datetimeFigureOut">
              <a:rPr lang="en-US" smtClean="0"/>
              <a:t>10/14/2019</a:t>
            </a:fld>
            <a:endParaRPr lang="en-US"/>
          </a:p>
        </p:txBody>
      </p:sp>
      <p:sp>
        <p:nvSpPr>
          <p:cNvPr id="4" name="Slide Image Placeholder 3"/>
          <p:cNvSpPr>
            <a:spLocks noGrp="1" noRot="1" noChangeAspect="1"/>
          </p:cNvSpPr>
          <p:nvPr>
            <p:ph type="sldImg" idx="2"/>
          </p:nvPr>
        </p:nvSpPr>
        <p:spPr>
          <a:xfrm>
            <a:off x="1757363" y="1143000"/>
            <a:ext cx="33432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7526A3-1364-4922-A384-0B147136BBFB}" type="slidenum">
              <a:rPr lang="en-US" smtClean="0"/>
              <a:t>‹#›</a:t>
            </a:fld>
            <a:endParaRPr lang="en-US"/>
          </a:p>
        </p:txBody>
      </p:sp>
    </p:spTree>
    <p:extLst>
      <p:ext uri="{BB962C8B-B14F-4D97-AF65-F5344CB8AC3E}">
        <p14:creationId xmlns:p14="http://schemas.microsoft.com/office/powerpoint/2010/main" val="3450401250"/>
      </p:ext>
    </p:extLst>
  </p:cSld>
  <p:clrMap bg1="lt1" tx1="dk1" bg2="lt2" tx2="dk2" accent1="accent1" accent2="accent2" accent3="accent3" accent4="accent4" accent5="accent5" accent6="accent6" hlink="hlink" folHlink="folHlink"/>
  <p:notesStyle>
    <a:lvl1pPr marL="0" algn="l" defTabSz="1031626" rtl="0" eaLnBrk="1" latinLnBrk="0" hangingPunct="1">
      <a:defRPr sz="1354" kern="1200">
        <a:solidFill>
          <a:schemeClr val="tx1"/>
        </a:solidFill>
        <a:latin typeface="+mn-lt"/>
        <a:ea typeface="+mn-ea"/>
        <a:cs typeface="+mn-cs"/>
      </a:defRPr>
    </a:lvl1pPr>
    <a:lvl2pPr marL="515813" algn="l" defTabSz="1031626" rtl="0" eaLnBrk="1" latinLnBrk="0" hangingPunct="1">
      <a:defRPr sz="1354" kern="1200">
        <a:solidFill>
          <a:schemeClr val="tx1"/>
        </a:solidFill>
        <a:latin typeface="+mn-lt"/>
        <a:ea typeface="+mn-ea"/>
        <a:cs typeface="+mn-cs"/>
      </a:defRPr>
    </a:lvl2pPr>
    <a:lvl3pPr marL="1031626" algn="l" defTabSz="1031626" rtl="0" eaLnBrk="1" latinLnBrk="0" hangingPunct="1">
      <a:defRPr sz="1354" kern="1200">
        <a:solidFill>
          <a:schemeClr val="tx1"/>
        </a:solidFill>
        <a:latin typeface="+mn-lt"/>
        <a:ea typeface="+mn-ea"/>
        <a:cs typeface="+mn-cs"/>
      </a:defRPr>
    </a:lvl3pPr>
    <a:lvl4pPr marL="1547439" algn="l" defTabSz="1031626" rtl="0" eaLnBrk="1" latinLnBrk="0" hangingPunct="1">
      <a:defRPr sz="1354" kern="1200">
        <a:solidFill>
          <a:schemeClr val="tx1"/>
        </a:solidFill>
        <a:latin typeface="+mn-lt"/>
        <a:ea typeface="+mn-ea"/>
        <a:cs typeface="+mn-cs"/>
      </a:defRPr>
    </a:lvl4pPr>
    <a:lvl5pPr marL="2063252" algn="l" defTabSz="1031626" rtl="0" eaLnBrk="1" latinLnBrk="0" hangingPunct="1">
      <a:defRPr sz="1354" kern="1200">
        <a:solidFill>
          <a:schemeClr val="tx1"/>
        </a:solidFill>
        <a:latin typeface="+mn-lt"/>
        <a:ea typeface="+mn-ea"/>
        <a:cs typeface="+mn-cs"/>
      </a:defRPr>
    </a:lvl5pPr>
    <a:lvl6pPr marL="2579065" algn="l" defTabSz="1031626" rtl="0" eaLnBrk="1" latinLnBrk="0" hangingPunct="1">
      <a:defRPr sz="1354" kern="1200">
        <a:solidFill>
          <a:schemeClr val="tx1"/>
        </a:solidFill>
        <a:latin typeface="+mn-lt"/>
        <a:ea typeface="+mn-ea"/>
        <a:cs typeface="+mn-cs"/>
      </a:defRPr>
    </a:lvl6pPr>
    <a:lvl7pPr marL="3094878" algn="l" defTabSz="1031626" rtl="0" eaLnBrk="1" latinLnBrk="0" hangingPunct="1">
      <a:defRPr sz="1354" kern="1200">
        <a:solidFill>
          <a:schemeClr val="tx1"/>
        </a:solidFill>
        <a:latin typeface="+mn-lt"/>
        <a:ea typeface="+mn-ea"/>
        <a:cs typeface="+mn-cs"/>
      </a:defRPr>
    </a:lvl7pPr>
    <a:lvl8pPr marL="3610691" algn="l" defTabSz="1031626" rtl="0" eaLnBrk="1" latinLnBrk="0" hangingPunct="1">
      <a:defRPr sz="1354" kern="1200">
        <a:solidFill>
          <a:schemeClr val="tx1"/>
        </a:solidFill>
        <a:latin typeface="+mn-lt"/>
        <a:ea typeface="+mn-ea"/>
        <a:cs typeface="+mn-cs"/>
      </a:defRPr>
    </a:lvl8pPr>
    <a:lvl9pPr marL="4126504" algn="l" defTabSz="1031626" rtl="0" eaLnBrk="1" latinLnBrk="0" hangingPunct="1">
      <a:defRPr sz="135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757363" y="1143000"/>
            <a:ext cx="33432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7526A3-1364-4922-A384-0B147136BBFB}" type="slidenum">
              <a:rPr lang="en-US" smtClean="0"/>
              <a:t>1</a:t>
            </a:fld>
            <a:endParaRPr lang="en-US"/>
          </a:p>
        </p:txBody>
      </p:sp>
    </p:spTree>
    <p:extLst>
      <p:ext uri="{BB962C8B-B14F-4D97-AF65-F5344CB8AC3E}">
        <p14:creationId xmlns:p14="http://schemas.microsoft.com/office/powerpoint/2010/main" val="4110516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757363" y="1143000"/>
            <a:ext cx="33432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7526A3-1364-4922-A384-0B147136BBFB}" type="slidenum">
              <a:rPr lang="en-US" smtClean="0"/>
              <a:t>2</a:t>
            </a:fld>
            <a:endParaRPr lang="en-US"/>
          </a:p>
        </p:txBody>
      </p:sp>
    </p:spTree>
    <p:extLst>
      <p:ext uri="{BB962C8B-B14F-4D97-AF65-F5344CB8AC3E}">
        <p14:creationId xmlns:p14="http://schemas.microsoft.com/office/powerpoint/2010/main" val="24429039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757363" y="1143000"/>
            <a:ext cx="33432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F7526A3-1364-4922-A384-0B147136BBFB}" type="slidenum">
              <a:rPr lang="en-US" smtClean="0"/>
              <a:t>3</a:t>
            </a:fld>
            <a:endParaRPr lang="en-US"/>
          </a:p>
        </p:txBody>
      </p:sp>
    </p:spTree>
    <p:extLst>
      <p:ext uri="{BB962C8B-B14F-4D97-AF65-F5344CB8AC3E}">
        <p14:creationId xmlns:p14="http://schemas.microsoft.com/office/powerpoint/2010/main" val="28463132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91540" y="1795781"/>
            <a:ext cx="10104120" cy="3820160"/>
          </a:xfrm>
        </p:spPr>
        <p:txBody>
          <a:bodyPr anchor="b"/>
          <a:lstStyle>
            <a:lvl1pPr algn="ctr">
              <a:defRPr sz="7800"/>
            </a:lvl1pPr>
          </a:lstStyle>
          <a:p>
            <a:r>
              <a:rPr lang="en-US"/>
              <a:t>Click to edit Master title style</a:t>
            </a:r>
            <a:endParaRPr lang="en-US" dirty="0"/>
          </a:p>
        </p:txBody>
      </p:sp>
      <p:sp>
        <p:nvSpPr>
          <p:cNvPr id="3" name="Subtitle 2"/>
          <p:cNvSpPr>
            <a:spLocks noGrp="1"/>
          </p:cNvSpPr>
          <p:nvPr>
            <p:ph type="subTitle" idx="1"/>
          </p:nvPr>
        </p:nvSpPr>
        <p:spPr>
          <a:xfrm>
            <a:off x="1485900" y="5763261"/>
            <a:ext cx="8915400" cy="2649219"/>
          </a:xfrm>
        </p:spPr>
        <p:txBody>
          <a:bodyPr/>
          <a:lstStyle>
            <a:lvl1pPr marL="0" indent="0" algn="ctr">
              <a:buNone/>
              <a:defRPr sz="3120"/>
            </a:lvl1pPr>
            <a:lvl2pPr marL="594360" indent="0" algn="ctr">
              <a:buNone/>
              <a:defRPr sz="2600"/>
            </a:lvl2pPr>
            <a:lvl3pPr marL="1188720" indent="0" algn="ctr">
              <a:buNone/>
              <a:defRPr sz="2340"/>
            </a:lvl3pPr>
            <a:lvl4pPr marL="1783080" indent="0" algn="ctr">
              <a:buNone/>
              <a:defRPr sz="2080"/>
            </a:lvl4pPr>
            <a:lvl5pPr marL="2377440" indent="0" algn="ctr">
              <a:buNone/>
              <a:defRPr sz="2080"/>
            </a:lvl5pPr>
            <a:lvl6pPr marL="2971800" indent="0" algn="ctr">
              <a:buNone/>
              <a:defRPr sz="2080"/>
            </a:lvl6pPr>
            <a:lvl7pPr marL="3566160" indent="0" algn="ctr">
              <a:buNone/>
              <a:defRPr sz="2080"/>
            </a:lvl7pPr>
            <a:lvl8pPr marL="4160520" indent="0" algn="ctr">
              <a:buNone/>
              <a:defRPr sz="2080"/>
            </a:lvl8pPr>
            <a:lvl9pPr marL="4754880" indent="0" algn="ctr">
              <a:buNone/>
              <a:defRPr sz="20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E82BF2-FF96-4BAD-8864-6FF933FEAE1A}" type="datetimeFigureOut">
              <a:rPr lang="en-US" smtClean="0"/>
              <a:t>10/14/2019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1242223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E82BF2-FF96-4BAD-8864-6FF933FEAE1A}" type="datetimeFigureOut">
              <a:rPr lang="en-US" smtClean="0"/>
              <a:t>10/14/2019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553652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06778" y="584200"/>
            <a:ext cx="2563178" cy="929894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7245" y="584200"/>
            <a:ext cx="7540943" cy="929894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E82BF2-FF96-4BAD-8864-6FF933FEAE1A}" type="datetimeFigureOut">
              <a:rPr lang="en-US" smtClean="0"/>
              <a:t>10/14/2019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2033062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E82BF2-FF96-4BAD-8864-6FF933FEAE1A}" type="datetimeFigureOut">
              <a:rPr lang="en-US" smtClean="0"/>
              <a:t>10/14/2019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613177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1054" y="2735583"/>
            <a:ext cx="10252710" cy="4564379"/>
          </a:xfrm>
        </p:spPr>
        <p:txBody>
          <a:bodyPr anchor="b"/>
          <a:lstStyle>
            <a:lvl1pPr>
              <a:defRPr sz="7800"/>
            </a:lvl1pPr>
          </a:lstStyle>
          <a:p>
            <a:r>
              <a:rPr lang="en-US"/>
              <a:t>Click to edit Master title style</a:t>
            </a:r>
            <a:endParaRPr lang="en-US" dirty="0"/>
          </a:p>
        </p:txBody>
      </p:sp>
      <p:sp>
        <p:nvSpPr>
          <p:cNvPr id="3" name="Text Placeholder 2"/>
          <p:cNvSpPr>
            <a:spLocks noGrp="1"/>
          </p:cNvSpPr>
          <p:nvPr>
            <p:ph type="body" idx="1"/>
          </p:nvPr>
        </p:nvSpPr>
        <p:spPr>
          <a:xfrm>
            <a:off x="811054" y="7343143"/>
            <a:ext cx="10252710" cy="2400299"/>
          </a:xfrm>
        </p:spPr>
        <p:txBody>
          <a:bodyPr/>
          <a:lstStyle>
            <a:lvl1pPr marL="0" indent="0">
              <a:buNone/>
              <a:defRPr sz="3120">
                <a:solidFill>
                  <a:schemeClr val="tx1"/>
                </a:solidFill>
              </a:defRPr>
            </a:lvl1pPr>
            <a:lvl2pPr marL="594360" indent="0">
              <a:buNone/>
              <a:defRPr sz="2600">
                <a:solidFill>
                  <a:schemeClr val="tx1">
                    <a:tint val="75000"/>
                  </a:schemeClr>
                </a:solidFill>
              </a:defRPr>
            </a:lvl2pPr>
            <a:lvl3pPr marL="1188720" indent="0">
              <a:buNone/>
              <a:defRPr sz="2340">
                <a:solidFill>
                  <a:schemeClr val="tx1">
                    <a:tint val="75000"/>
                  </a:schemeClr>
                </a:solidFill>
              </a:defRPr>
            </a:lvl3pPr>
            <a:lvl4pPr marL="1783080" indent="0">
              <a:buNone/>
              <a:defRPr sz="2080">
                <a:solidFill>
                  <a:schemeClr val="tx1">
                    <a:tint val="75000"/>
                  </a:schemeClr>
                </a:solidFill>
              </a:defRPr>
            </a:lvl4pPr>
            <a:lvl5pPr marL="2377440" indent="0">
              <a:buNone/>
              <a:defRPr sz="2080">
                <a:solidFill>
                  <a:schemeClr val="tx1">
                    <a:tint val="75000"/>
                  </a:schemeClr>
                </a:solidFill>
              </a:defRPr>
            </a:lvl5pPr>
            <a:lvl6pPr marL="2971800" indent="0">
              <a:buNone/>
              <a:defRPr sz="2080">
                <a:solidFill>
                  <a:schemeClr val="tx1">
                    <a:tint val="75000"/>
                  </a:schemeClr>
                </a:solidFill>
              </a:defRPr>
            </a:lvl6pPr>
            <a:lvl7pPr marL="3566160" indent="0">
              <a:buNone/>
              <a:defRPr sz="2080">
                <a:solidFill>
                  <a:schemeClr val="tx1">
                    <a:tint val="75000"/>
                  </a:schemeClr>
                </a:solidFill>
              </a:defRPr>
            </a:lvl7pPr>
            <a:lvl8pPr marL="4160520" indent="0">
              <a:buNone/>
              <a:defRPr sz="2080">
                <a:solidFill>
                  <a:schemeClr val="tx1">
                    <a:tint val="75000"/>
                  </a:schemeClr>
                </a:solidFill>
              </a:defRPr>
            </a:lvl8pPr>
            <a:lvl9pPr marL="4754880" indent="0">
              <a:buNone/>
              <a:defRPr sz="20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E82BF2-FF96-4BAD-8864-6FF933FEAE1A}" type="datetimeFigureOut">
              <a:rPr lang="en-US" smtClean="0"/>
              <a:t>10/14/2019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3954216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7245" y="2921000"/>
            <a:ext cx="50520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7895" y="2921000"/>
            <a:ext cx="5052060" cy="69621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E82BF2-FF96-4BAD-8864-6FF933FEAE1A}" type="datetimeFigureOut">
              <a:rPr lang="en-US" smtClean="0"/>
              <a:t>10/14/2019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760973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18793" y="584202"/>
            <a:ext cx="10252710" cy="2120901"/>
          </a:xfrm>
        </p:spPr>
        <p:txBody>
          <a:bodyPr/>
          <a:lstStyle/>
          <a:p>
            <a:r>
              <a:rPr lang="en-US"/>
              <a:t>Click to edit Master title style</a:t>
            </a:r>
            <a:endParaRPr lang="en-US" dirty="0"/>
          </a:p>
        </p:txBody>
      </p:sp>
      <p:sp>
        <p:nvSpPr>
          <p:cNvPr id="3" name="Text Placeholder 2"/>
          <p:cNvSpPr>
            <a:spLocks noGrp="1"/>
          </p:cNvSpPr>
          <p:nvPr>
            <p:ph type="body" idx="1"/>
          </p:nvPr>
        </p:nvSpPr>
        <p:spPr>
          <a:xfrm>
            <a:off x="818795" y="2689861"/>
            <a:ext cx="5028842" cy="1318259"/>
          </a:xfrm>
        </p:spPr>
        <p:txBody>
          <a:bodyPr anchor="b"/>
          <a:lstStyle>
            <a:lvl1pPr marL="0" indent="0">
              <a:buNone/>
              <a:defRPr sz="3120" b="1"/>
            </a:lvl1pPr>
            <a:lvl2pPr marL="594360" indent="0">
              <a:buNone/>
              <a:defRPr sz="2600" b="1"/>
            </a:lvl2pPr>
            <a:lvl3pPr marL="1188720" indent="0">
              <a:buNone/>
              <a:defRPr sz="2340" b="1"/>
            </a:lvl3pPr>
            <a:lvl4pPr marL="1783080" indent="0">
              <a:buNone/>
              <a:defRPr sz="2080" b="1"/>
            </a:lvl4pPr>
            <a:lvl5pPr marL="2377440" indent="0">
              <a:buNone/>
              <a:defRPr sz="2080" b="1"/>
            </a:lvl5pPr>
            <a:lvl6pPr marL="2971800" indent="0">
              <a:buNone/>
              <a:defRPr sz="2080" b="1"/>
            </a:lvl6pPr>
            <a:lvl7pPr marL="3566160" indent="0">
              <a:buNone/>
              <a:defRPr sz="2080" b="1"/>
            </a:lvl7pPr>
            <a:lvl8pPr marL="4160520" indent="0">
              <a:buNone/>
              <a:defRPr sz="2080" b="1"/>
            </a:lvl8pPr>
            <a:lvl9pPr marL="4754880" indent="0">
              <a:buNone/>
              <a:defRPr sz="2080" b="1"/>
            </a:lvl9pPr>
          </a:lstStyle>
          <a:p>
            <a:pPr lvl="0"/>
            <a:r>
              <a:rPr lang="en-US"/>
              <a:t>Click to edit Master text styles</a:t>
            </a:r>
          </a:p>
        </p:txBody>
      </p:sp>
      <p:sp>
        <p:nvSpPr>
          <p:cNvPr id="4" name="Content Placeholder 3"/>
          <p:cNvSpPr>
            <a:spLocks noGrp="1"/>
          </p:cNvSpPr>
          <p:nvPr>
            <p:ph sz="half" idx="2"/>
          </p:nvPr>
        </p:nvSpPr>
        <p:spPr>
          <a:xfrm>
            <a:off x="818795" y="4008120"/>
            <a:ext cx="5028842"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17896" y="2689861"/>
            <a:ext cx="5053608" cy="1318259"/>
          </a:xfrm>
        </p:spPr>
        <p:txBody>
          <a:bodyPr anchor="b"/>
          <a:lstStyle>
            <a:lvl1pPr marL="0" indent="0">
              <a:buNone/>
              <a:defRPr sz="3120" b="1"/>
            </a:lvl1pPr>
            <a:lvl2pPr marL="594360" indent="0">
              <a:buNone/>
              <a:defRPr sz="2600" b="1"/>
            </a:lvl2pPr>
            <a:lvl3pPr marL="1188720" indent="0">
              <a:buNone/>
              <a:defRPr sz="2340" b="1"/>
            </a:lvl3pPr>
            <a:lvl4pPr marL="1783080" indent="0">
              <a:buNone/>
              <a:defRPr sz="2080" b="1"/>
            </a:lvl4pPr>
            <a:lvl5pPr marL="2377440" indent="0">
              <a:buNone/>
              <a:defRPr sz="2080" b="1"/>
            </a:lvl5pPr>
            <a:lvl6pPr marL="2971800" indent="0">
              <a:buNone/>
              <a:defRPr sz="2080" b="1"/>
            </a:lvl6pPr>
            <a:lvl7pPr marL="3566160" indent="0">
              <a:buNone/>
              <a:defRPr sz="2080" b="1"/>
            </a:lvl7pPr>
            <a:lvl8pPr marL="4160520" indent="0">
              <a:buNone/>
              <a:defRPr sz="2080" b="1"/>
            </a:lvl8pPr>
            <a:lvl9pPr marL="4754880" indent="0">
              <a:buNone/>
              <a:defRPr sz="2080" b="1"/>
            </a:lvl9pPr>
          </a:lstStyle>
          <a:p>
            <a:pPr lvl="0"/>
            <a:r>
              <a:rPr lang="en-US"/>
              <a:t>Click to edit Master text styles</a:t>
            </a:r>
          </a:p>
        </p:txBody>
      </p:sp>
      <p:sp>
        <p:nvSpPr>
          <p:cNvPr id="6" name="Content Placeholder 5"/>
          <p:cNvSpPr>
            <a:spLocks noGrp="1"/>
          </p:cNvSpPr>
          <p:nvPr>
            <p:ph sz="quarter" idx="4"/>
          </p:nvPr>
        </p:nvSpPr>
        <p:spPr>
          <a:xfrm>
            <a:off x="6017896" y="4008120"/>
            <a:ext cx="5053608" cy="58953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CE82BF2-FF96-4BAD-8864-6FF933FEAE1A}" type="datetimeFigureOut">
              <a:rPr lang="en-US" smtClean="0"/>
              <a:t>10/14/2019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32935923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CE82BF2-FF96-4BAD-8864-6FF933FEAE1A}" type="datetimeFigureOut">
              <a:rPr lang="en-US" smtClean="0"/>
              <a:t>10/14/2019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38117888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E82BF2-FF96-4BAD-8864-6FF933FEAE1A}" type="datetimeFigureOut">
              <a:rPr lang="en-US" smtClean="0"/>
              <a:t>10/14/2019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3302608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8794" y="731520"/>
            <a:ext cx="3833931" cy="2560320"/>
          </a:xfrm>
        </p:spPr>
        <p:txBody>
          <a:bodyPr anchor="b"/>
          <a:lstStyle>
            <a:lvl1pPr>
              <a:defRPr sz="4160"/>
            </a:lvl1pPr>
          </a:lstStyle>
          <a:p>
            <a:r>
              <a:rPr lang="en-US"/>
              <a:t>Click to edit Master title style</a:t>
            </a:r>
            <a:endParaRPr lang="en-US" dirty="0"/>
          </a:p>
        </p:txBody>
      </p:sp>
      <p:sp>
        <p:nvSpPr>
          <p:cNvPr id="3" name="Content Placeholder 2"/>
          <p:cNvSpPr>
            <a:spLocks noGrp="1"/>
          </p:cNvSpPr>
          <p:nvPr>
            <p:ph idx="1"/>
          </p:nvPr>
        </p:nvSpPr>
        <p:spPr>
          <a:xfrm>
            <a:off x="5053608" y="1579882"/>
            <a:ext cx="6017895" cy="7797800"/>
          </a:xfrm>
        </p:spPr>
        <p:txBody>
          <a:bodyPr/>
          <a:lstStyle>
            <a:lvl1pPr>
              <a:defRPr sz="4160"/>
            </a:lvl1pPr>
            <a:lvl2pPr>
              <a:defRPr sz="3640"/>
            </a:lvl2pPr>
            <a:lvl3pPr>
              <a:defRPr sz="3120"/>
            </a:lvl3pPr>
            <a:lvl4pPr>
              <a:defRPr sz="2600"/>
            </a:lvl4pPr>
            <a:lvl5pPr>
              <a:defRPr sz="2600"/>
            </a:lvl5pPr>
            <a:lvl6pPr>
              <a:defRPr sz="2600"/>
            </a:lvl6pPr>
            <a:lvl7pPr>
              <a:defRPr sz="2600"/>
            </a:lvl7pPr>
            <a:lvl8pPr>
              <a:defRPr sz="2600"/>
            </a:lvl8pPr>
            <a:lvl9pPr>
              <a:defRPr sz="2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18794" y="3291840"/>
            <a:ext cx="3833931" cy="6098541"/>
          </a:xfrm>
        </p:spPr>
        <p:txBody>
          <a:bodyPr/>
          <a:lstStyle>
            <a:lvl1pPr marL="0" indent="0">
              <a:buNone/>
              <a:defRPr sz="2080"/>
            </a:lvl1pPr>
            <a:lvl2pPr marL="594360" indent="0">
              <a:buNone/>
              <a:defRPr sz="1820"/>
            </a:lvl2pPr>
            <a:lvl3pPr marL="1188720" indent="0">
              <a:buNone/>
              <a:defRPr sz="1560"/>
            </a:lvl3pPr>
            <a:lvl4pPr marL="1783080" indent="0">
              <a:buNone/>
              <a:defRPr sz="1300"/>
            </a:lvl4pPr>
            <a:lvl5pPr marL="2377440" indent="0">
              <a:buNone/>
              <a:defRPr sz="1300"/>
            </a:lvl5pPr>
            <a:lvl6pPr marL="2971800" indent="0">
              <a:buNone/>
              <a:defRPr sz="1300"/>
            </a:lvl6pPr>
            <a:lvl7pPr marL="3566160" indent="0">
              <a:buNone/>
              <a:defRPr sz="1300"/>
            </a:lvl7pPr>
            <a:lvl8pPr marL="4160520" indent="0">
              <a:buNone/>
              <a:defRPr sz="1300"/>
            </a:lvl8pPr>
            <a:lvl9pPr marL="4754880" indent="0">
              <a:buNone/>
              <a:defRPr sz="1300"/>
            </a:lvl9pPr>
          </a:lstStyle>
          <a:p>
            <a:pPr lvl="0"/>
            <a:r>
              <a:rPr lang="en-US"/>
              <a:t>Click to edit Master text styles</a:t>
            </a:r>
          </a:p>
        </p:txBody>
      </p:sp>
      <p:sp>
        <p:nvSpPr>
          <p:cNvPr id="5" name="Date Placeholder 4"/>
          <p:cNvSpPr>
            <a:spLocks noGrp="1"/>
          </p:cNvSpPr>
          <p:nvPr>
            <p:ph type="dt" sz="half" idx="10"/>
          </p:nvPr>
        </p:nvSpPr>
        <p:spPr/>
        <p:txBody>
          <a:bodyPr/>
          <a:lstStyle/>
          <a:p>
            <a:fld id="{DCE82BF2-FF96-4BAD-8864-6FF933FEAE1A}" type="datetimeFigureOut">
              <a:rPr lang="en-US" smtClean="0"/>
              <a:t>10/14/2019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2904796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8794" y="731520"/>
            <a:ext cx="3833931" cy="2560320"/>
          </a:xfrm>
        </p:spPr>
        <p:txBody>
          <a:bodyPr anchor="b"/>
          <a:lstStyle>
            <a:lvl1pPr>
              <a:defRPr sz="4160"/>
            </a:lvl1pPr>
          </a:lstStyle>
          <a:p>
            <a:r>
              <a:rPr lang="en-US"/>
              <a:t>Click to edit Master title style</a:t>
            </a:r>
            <a:endParaRPr lang="en-US" dirty="0"/>
          </a:p>
        </p:txBody>
      </p:sp>
      <p:sp>
        <p:nvSpPr>
          <p:cNvPr id="3" name="Picture Placeholder 2"/>
          <p:cNvSpPr>
            <a:spLocks noGrp="1" noChangeAspect="1"/>
          </p:cNvSpPr>
          <p:nvPr>
            <p:ph type="pic" idx="1"/>
          </p:nvPr>
        </p:nvSpPr>
        <p:spPr>
          <a:xfrm>
            <a:off x="5053608" y="1579882"/>
            <a:ext cx="6017895" cy="7797800"/>
          </a:xfrm>
        </p:spPr>
        <p:txBody>
          <a:bodyPr anchor="t"/>
          <a:lstStyle>
            <a:lvl1pPr marL="0" indent="0">
              <a:buNone/>
              <a:defRPr sz="4160"/>
            </a:lvl1pPr>
            <a:lvl2pPr marL="594360" indent="0">
              <a:buNone/>
              <a:defRPr sz="3640"/>
            </a:lvl2pPr>
            <a:lvl3pPr marL="1188720" indent="0">
              <a:buNone/>
              <a:defRPr sz="3120"/>
            </a:lvl3pPr>
            <a:lvl4pPr marL="1783080" indent="0">
              <a:buNone/>
              <a:defRPr sz="2600"/>
            </a:lvl4pPr>
            <a:lvl5pPr marL="2377440" indent="0">
              <a:buNone/>
              <a:defRPr sz="2600"/>
            </a:lvl5pPr>
            <a:lvl6pPr marL="2971800" indent="0">
              <a:buNone/>
              <a:defRPr sz="2600"/>
            </a:lvl6pPr>
            <a:lvl7pPr marL="3566160" indent="0">
              <a:buNone/>
              <a:defRPr sz="2600"/>
            </a:lvl7pPr>
            <a:lvl8pPr marL="4160520" indent="0">
              <a:buNone/>
              <a:defRPr sz="2600"/>
            </a:lvl8pPr>
            <a:lvl9pPr marL="4754880" indent="0">
              <a:buNone/>
              <a:defRPr sz="2600"/>
            </a:lvl9pPr>
          </a:lstStyle>
          <a:p>
            <a:r>
              <a:rPr lang="en-US"/>
              <a:t>Click icon to add picture</a:t>
            </a:r>
            <a:endParaRPr lang="en-US" dirty="0"/>
          </a:p>
        </p:txBody>
      </p:sp>
      <p:sp>
        <p:nvSpPr>
          <p:cNvPr id="4" name="Text Placeholder 3"/>
          <p:cNvSpPr>
            <a:spLocks noGrp="1"/>
          </p:cNvSpPr>
          <p:nvPr>
            <p:ph type="body" sz="half" idx="2"/>
          </p:nvPr>
        </p:nvSpPr>
        <p:spPr>
          <a:xfrm>
            <a:off x="818794" y="3291840"/>
            <a:ext cx="3833931" cy="6098541"/>
          </a:xfrm>
        </p:spPr>
        <p:txBody>
          <a:bodyPr/>
          <a:lstStyle>
            <a:lvl1pPr marL="0" indent="0">
              <a:buNone/>
              <a:defRPr sz="2080"/>
            </a:lvl1pPr>
            <a:lvl2pPr marL="594360" indent="0">
              <a:buNone/>
              <a:defRPr sz="1820"/>
            </a:lvl2pPr>
            <a:lvl3pPr marL="1188720" indent="0">
              <a:buNone/>
              <a:defRPr sz="1560"/>
            </a:lvl3pPr>
            <a:lvl4pPr marL="1783080" indent="0">
              <a:buNone/>
              <a:defRPr sz="1300"/>
            </a:lvl4pPr>
            <a:lvl5pPr marL="2377440" indent="0">
              <a:buNone/>
              <a:defRPr sz="1300"/>
            </a:lvl5pPr>
            <a:lvl6pPr marL="2971800" indent="0">
              <a:buNone/>
              <a:defRPr sz="1300"/>
            </a:lvl6pPr>
            <a:lvl7pPr marL="3566160" indent="0">
              <a:buNone/>
              <a:defRPr sz="1300"/>
            </a:lvl7pPr>
            <a:lvl8pPr marL="4160520" indent="0">
              <a:buNone/>
              <a:defRPr sz="1300"/>
            </a:lvl8pPr>
            <a:lvl9pPr marL="4754880" indent="0">
              <a:buNone/>
              <a:defRPr sz="1300"/>
            </a:lvl9pPr>
          </a:lstStyle>
          <a:p>
            <a:pPr lvl="0"/>
            <a:r>
              <a:rPr lang="en-US"/>
              <a:t>Click to edit Master text styles</a:t>
            </a:r>
          </a:p>
        </p:txBody>
      </p:sp>
      <p:sp>
        <p:nvSpPr>
          <p:cNvPr id="5" name="Date Placeholder 4"/>
          <p:cNvSpPr>
            <a:spLocks noGrp="1"/>
          </p:cNvSpPr>
          <p:nvPr>
            <p:ph type="dt" sz="half" idx="10"/>
          </p:nvPr>
        </p:nvSpPr>
        <p:spPr/>
        <p:txBody>
          <a:bodyPr/>
          <a:lstStyle/>
          <a:p>
            <a:fld id="{DCE82BF2-FF96-4BAD-8864-6FF933FEAE1A}" type="datetimeFigureOut">
              <a:rPr lang="en-US" smtClean="0"/>
              <a:t>10/14/2019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E2FAE0B-091B-434F-B261-5618378566CF}" type="slidenum">
              <a:rPr lang="en-US" smtClean="0"/>
              <a:t>‹#›</a:t>
            </a:fld>
            <a:endParaRPr lang="en-US"/>
          </a:p>
        </p:txBody>
      </p:sp>
    </p:spTree>
    <p:extLst>
      <p:ext uri="{BB962C8B-B14F-4D97-AF65-F5344CB8AC3E}">
        <p14:creationId xmlns:p14="http://schemas.microsoft.com/office/powerpoint/2010/main" val="7870977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7245" y="584202"/>
            <a:ext cx="10252710" cy="212090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17245" y="2921000"/>
            <a:ext cx="10252710" cy="696214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17245" y="10170162"/>
            <a:ext cx="2674620" cy="584200"/>
          </a:xfrm>
          <a:prstGeom prst="rect">
            <a:avLst/>
          </a:prstGeom>
        </p:spPr>
        <p:txBody>
          <a:bodyPr vert="horz" lIns="91440" tIns="45720" rIns="91440" bIns="45720" rtlCol="0" anchor="ctr"/>
          <a:lstStyle>
            <a:lvl1pPr algn="l">
              <a:defRPr sz="1560">
                <a:solidFill>
                  <a:schemeClr val="tx1">
                    <a:tint val="75000"/>
                  </a:schemeClr>
                </a:solidFill>
              </a:defRPr>
            </a:lvl1pPr>
          </a:lstStyle>
          <a:p>
            <a:fld id="{DCE82BF2-FF96-4BAD-8864-6FF933FEAE1A}" type="datetimeFigureOut">
              <a:rPr lang="en-US" smtClean="0"/>
              <a:t>10/14/2019</a:t>
            </a:fld>
            <a:endParaRPr lang="en-US"/>
          </a:p>
        </p:txBody>
      </p:sp>
      <p:sp>
        <p:nvSpPr>
          <p:cNvPr id="5" name="Footer Placeholder 4"/>
          <p:cNvSpPr>
            <a:spLocks noGrp="1"/>
          </p:cNvSpPr>
          <p:nvPr>
            <p:ph type="ftr" sz="quarter" idx="3"/>
          </p:nvPr>
        </p:nvSpPr>
        <p:spPr>
          <a:xfrm>
            <a:off x="3937635" y="10170162"/>
            <a:ext cx="4011930" cy="584200"/>
          </a:xfrm>
          <a:prstGeom prst="rect">
            <a:avLst/>
          </a:prstGeom>
        </p:spPr>
        <p:txBody>
          <a:bodyPr vert="horz" lIns="91440" tIns="45720" rIns="91440" bIns="45720" rtlCol="0" anchor="ctr"/>
          <a:lstStyle>
            <a:lvl1pPr algn="ctr">
              <a:defRPr sz="15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395335" y="10170162"/>
            <a:ext cx="2674620" cy="584200"/>
          </a:xfrm>
          <a:prstGeom prst="rect">
            <a:avLst/>
          </a:prstGeom>
        </p:spPr>
        <p:txBody>
          <a:bodyPr vert="horz" lIns="91440" tIns="45720" rIns="91440" bIns="45720" rtlCol="0" anchor="ctr"/>
          <a:lstStyle>
            <a:lvl1pPr algn="r">
              <a:defRPr sz="1560">
                <a:solidFill>
                  <a:schemeClr val="tx1">
                    <a:tint val="75000"/>
                  </a:schemeClr>
                </a:solidFill>
              </a:defRPr>
            </a:lvl1pPr>
          </a:lstStyle>
          <a:p>
            <a:fld id="{7E2FAE0B-091B-434F-B261-5618378566CF}" type="slidenum">
              <a:rPr lang="en-US" smtClean="0"/>
              <a:t>‹#›</a:t>
            </a:fld>
            <a:endParaRPr lang="en-US"/>
          </a:p>
        </p:txBody>
      </p:sp>
    </p:spTree>
    <p:extLst>
      <p:ext uri="{BB962C8B-B14F-4D97-AF65-F5344CB8AC3E}">
        <p14:creationId xmlns:p14="http://schemas.microsoft.com/office/powerpoint/2010/main" val="3966911513"/>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1188720" rtl="0" eaLnBrk="1" latinLnBrk="0" hangingPunct="1">
        <a:lnSpc>
          <a:spcPct val="90000"/>
        </a:lnSpc>
        <a:spcBef>
          <a:spcPct val="0"/>
        </a:spcBef>
        <a:buNone/>
        <a:defRPr sz="5720" kern="1200">
          <a:solidFill>
            <a:schemeClr val="tx1"/>
          </a:solidFill>
          <a:latin typeface="+mj-lt"/>
          <a:ea typeface="+mj-ea"/>
          <a:cs typeface="+mj-cs"/>
        </a:defRPr>
      </a:lvl1pPr>
    </p:titleStyle>
    <p:bodyStyle>
      <a:lvl1pPr marL="297180" indent="-297180" algn="l" defTabSz="1188720" rtl="0" eaLnBrk="1" latinLnBrk="0" hangingPunct="1">
        <a:lnSpc>
          <a:spcPct val="90000"/>
        </a:lnSpc>
        <a:spcBef>
          <a:spcPts val="1300"/>
        </a:spcBef>
        <a:buFont typeface="Arial" panose="020B0604020202020204" pitchFamily="34" charset="0"/>
        <a:buChar char="•"/>
        <a:defRPr sz="3640" kern="1200">
          <a:solidFill>
            <a:schemeClr val="tx1"/>
          </a:solidFill>
          <a:latin typeface="+mn-lt"/>
          <a:ea typeface="+mn-ea"/>
          <a:cs typeface="+mn-cs"/>
        </a:defRPr>
      </a:lvl1pPr>
      <a:lvl2pPr marL="891540" indent="-297180" algn="l" defTabSz="1188720" rtl="0" eaLnBrk="1" latinLnBrk="0" hangingPunct="1">
        <a:lnSpc>
          <a:spcPct val="90000"/>
        </a:lnSpc>
        <a:spcBef>
          <a:spcPts val="650"/>
        </a:spcBef>
        <a:buFont typeface="Arial" panose="020B0604020202020204" pitchFamily="34" charset="0"/>
        <a:buChar char="•"/>
        <a:defRPr sz="3120" kern="1200">
          <a:solidFill>
            <a:schemeClr val="tx1"/>
          </a:solidFill>
          <a:latin typeface="+mn-lt"/>
          <a:ea typeface="+mn-ea"/>
          <a:cs typeface="+mn-cs"/>
        </a:defRPr>
      </a:lvl2pPr>
      <a:lvl3pPr marL="1485900" indent="-297180" algn="l" defTabSz="1188720" rtl="0" eaLnBrk="1" latinLnBrk="0" hangingPunct="1">
        <a:lnSpc>
          <a:spcPct val="90000"/>
        </a:lnSpc>
        <a:spcBef>
          <a:spcPts val="650"/>
        </a:spcBef>
        <a:buFont typeface="Arial" panose="020B0604020202020204" pitchFamily="34" charset="0"/>
        <a:buChar char="•"/>
        <a:defRPr sz="2600" kern="1200">
          <a:solidFill>
            <a:schemeClr val="tx1"/>
          </a:solidFill>
          <a:latin typeface="+mn-lt"/>
          <a:ea typeface="+mn-ea"/>
          <a:cs typeface="+mn-cs"/>
        </a:defRPr>
      </a:lvl3pPr>
      <a:lvl4pPr marL="2080260" indent="-297180" algn="l" defTabSz="1188720"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4pPr>
      <a:lvl5pPr marL="2674620" indent="-297180" algn="l" defTabSz="1188720"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5pPr>
      <a:lvl6pPr marL="3268980" indent="-297180" algn="l" defTabSz="1188720"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6pPr>
      <a:lvl7pPr marL="3863340" indent="-297180" algn="l" defTabSz="1188720"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7pPr>
      <a:lvl8pPr marL="4457700" indent="-297180" algn="l" defTabSz="1188720"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8pPr>
      <a:lvl9pPr marL="5052060" indent="-297180" algn="l" defTabSz="1188720" rtl="0" eaLnBrk="1" latinLnBrk="0" hangingPunct="1">
        <a:lnSpc>
          <a:spcPct val="90000"/>
        </a:lnSpc>
        <a:spcBef>
          <a:spcPts val="650"/>
        </a:spcBef>
        <a:buFont typeface="Arial" panose="020B0604020202020204" pitchFamily="34" charset="0"/>
        <a:buChar char="•"/>
        <a:defRPr sz="2340" kern="1200">
          <a:solidFill>
            <a:schemeClr val="tx1"/>
          </a:solidFill>
          <a:latin typeface="+mn-lt"/>
          <a:ea typeface="+mn-ea"/>
          <a:cs typeface="+mn-cs"/>
        </a:defRPr>
      </a:lvl9pPr>
    </p:bodyStyle>
    <p:otherStyle>
      <a:defPPr>
        <a:defRPr lang="en-US"/>
      </a:defPPr>
      <a:lvl1pPr marL="0" algn="l" defTabSz="1188720" rtl="0" eaLnBrk="1" latinLnBrk="0" hangingPunct="1">
        <a:defRPr sz="2340" kern="1200">
          <a:solidFill>
            <a:schemeClr val="tx1"/>
          </a:solidFill>
          <a:latin typeface="+mn-lt"/>
          <a:ea typeface="+mn-ea"/>
          <a:cs typeface="+mn-cs"/>
        </a:defRPr>
      </a:lvl1pPr>
      <a:lvl2pPr marL="594360" algn="l" defTabSz="1188720" rtl="0" eaLnBrk="1" latinLnBrk="0" hangingPunct="1">
        <a:defRPr sz="2340" kern="1200">
          <a:solidFill>
            <a:schemeClr val="tx1"/>
          </a:solidFill>
          <a:latin typeface="+mn-lt"/>
          <a:ea typeface="+mn-ea"/>
          <a:cs typeface="+mn-cs"/>
        </a:defRPr>
      </a:lvl2pPr>
      <a:lvl3pPr marL="1188720" algn="l" defTabSz="1188720" rtl="0" eaLnBrk="1" latinLnBrk="0" hangingPunct="1">
        <a:defRPr sz="2340" kern="1200">
          <a:solidFill>
            <a:schemeClr val="tx1"/>
          </a:solidFill>
          <a:latin typeface="+mn-lt"/>
          <a:ea typeface="+mn-ea"/>
          <a:cs typeface="+mn-cs"/>
        </a:defRPr>
      </a:lvl3pPr>
      <a:lvl4pPr marL="1783080" algn="l" defTabSz="1188720" rtl="0" eaLnBrk="1" latinLnBrk="0" hangingPunct="1">
        <a:defRPr sz="2340" kern="1200">
          <a:solidFill>
            <a:schemeClr val="tx1"/>
          </a:solidFill>
          <a:latin typeface="+mn-lt"/>
          <a:ea typeface="+mn-ea"/>
          <a:cs typeface="+mn-cs"/>
        </a:defRPr>
      </a:lvl4pPr>
      <a:lvl5pPr marL="2377440" algn="l" defTabSz="1188720" rtl="0" eaLnBrk="1" latinLnBrk="0" hangingPunct="1">
        <a:defRPr sz="2340" kern="1200">
          <a:solidFill>
            <a:schemeClr val="tx1"/>
          </a:solidFill>
          <a:latin typeface="+mn-lt"/>
          <a:ea typeface="+mn-ea"/>
          <a:cs typeface="+mn-cs"/>
        </a:defRPr>
      </a:lvl5pPr>
      <a:lvl6pPr marL="2971800" algn="l" defTabSz="1188720" rtl="0" eaLnBrk="1" latinLnBrk="0" hangingPunct="1">
        <a:defRPr sz="2340" kern="1200">
          <a:solidFill>
            <a:schemeClr val="tx1"/>
          </a:solidFill>
          <a:latin typeface="+mn-lt"/>
          <a:ea typeface="+mn-ea"/>
          <a:cs typeface="+mn-cs"/>
        </a:defRPr>
      </a:lvl6pPr>
      <a:lvl7pPr marL="3566160" algn="l" defTabSz="1188720" rtl="0" eaLnBrk="1" latinLnBrk="0" hangingPunct="1">
        <a:defRPr sz="2340" kern="1200">
          <a:solidFill>
            <a:schemeClr val="tx1"/>
          </a:solidFill>
          <a:latin typeface="+mn-lt"/>
          <a:ea typeface="+mn-ea"/>
          <a:cs typeface="+mn-cs"/>
        </a:defRPr>
      </a:lvl7pPr>
      <a:lvl8pPr marL="4160520" algn="l" defTabSz="1188720" rtl="0" eaLnBrk="1" latinLnBrk="0" hangingPunct="1">
        <a:defRPr sz="2340" kern="1200">
          <a:solidFill>
            <a:schemeClr val="tx1"/>
          </a:solidFill>
          <a:latin typeface="+mn-lt"/>
          <a:ea typeface="+mn-ea"/>
          <a:cs typeface="+mn-cs"/>
        </a:defRPr>
      </a:lvl8pPr>
      <a:lvl9pPr marL="4754880" algn="l" defTabSz="1188720" rtl="0" eaLnBrk="1" latinLnBrk="0" hangingPunct="1">
        <a:defRPr sz="23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85D1E0C6-A645-48BB-A33C-4CB0E0D73CD4}"/>
              </a:ext>
            </a:extLst>
          </p:cNvPr>
          <p:cNvSpPr txBox="1"/>
          <p:nvPr/>
        </p:nvSpPr>
        <p:spPr>
          <a:xfrm>
            <a:off x="4296320" y="2304566"/>
            <a:ext cx="7341504" cy="1692771"/>
          </a:xfrm>
          <a:prstGeom prst="rect">
            <a:avLst/>
          </a:prstGeom>
          <a:noFill/>
        </p:spPr>
        <p:txBody>
          <a:bodyPr wrap="square" rtlCol="0">
            <a:spAutoFit/>
          </a:bodyPr>
          <a:lstStyle/>
          <a:p>
            <a:r>
              <a:rPr lang="en-US" sz="2600" dirty="0">
                <a:latin typeface="Avenir Next LT Pro Light" panose="020B0304020202020204" pitchFamily="34" charset="0"/>
                <a:cs typeface="Raavi" panose="020B0502040204020203" pitchFamily="34" charset="0"/>
              </a:rPr>
              <a:t>David is a fun, social college junior living in Pittsburgh. He’s finally gotten the perfect house with his best friends, and he can’t wait to show off the huge backyard to everyone he knows. </a:t>
            </a:r>
          </a:p>
        </p:txBody>
      </p:sp>
      <p:sp>
        <p:nvSpPr>
          <p:cNvPr id="21" name="TextBox 20">
            <a:extLst>
              <a:ext uri="{FF2B5EF4-FFF2-40B4-BE49-F238E27FC236}">
                <a16:creationId xmlns:a16="http://schemas.microsoft.com/office/drawing/2014/main" id="{B2DA7CA7-FD8F-44BC-B667-7F5C2E5D7FE1}"/>
              </a:ext>
            </a:extLst>
          </p:cNvPr>
          <p:cNvSpPr txBox="1"/>
          <p:nvPr/>
        </p:nvSpPr>
        <p:spPr>
          <a:xfrm>
            <a:off x="4307010" y="6715033"/>
            <a:ext cx="7320125" cy="2492990"/>
          </a:xfrm>
          <a:prstGeom prst="rect">
            <a:avLst/>
          </a:prstGeom>
          <a:noFill/>
        </p:spPr>
        <p:txBody>
          <a:bodyPr wrap="square" rtlCol="0">
            <a:spAutoFit/>
          </a:bodyPr>
          <a:lstStyle/>
          <a:p>
            <a:pPr marL="278591" indent="-278591">
              <a:buFont typeface="Arial" panose="020B0604020202020204" pitchFamily="34" charset="0"/>
              <a:buChar char="•"/>
            </a:pPr>
            <a:r>
              <a:rPr lang="en-US" sz="2600" dirty="0">
                <a:latin typeface="Avenir Next LT Pro Light" panose="020B0304020202020204" pitchFamily="34" charset="0"/>
                <a:cs typeface="Raavi" panose="020B0502040204020203" pitchFamily="34" charset="0"/>
              </a:rPr>
              <a:t>Can’t really publicize the party other than word of mouth, texting, and Facebook</a:t>
            </a:r>
          </a:p>
          <a:p>
            <a:pPr marL="278591" indent="-278591">
              <a:buFont typeface="Arial" panose="020B0604020202020204" pitchFamily="34" charset="0"/>
              <a:buChar char="•"/>
            </a:pPr>
            <a:r>
              <a:rPr lang="en-US" sz="2600" dirty="0">
                <a:latin typeface="Avenir Next LT Pro Light" panose="020B0304020202020204" pitchFamily="34" charset="0"/>
                <a:cs typeface="Raavi" panose="020B0502040204020203" pitchFamily="34" charset="0"/>
              </a:rPr>
              <a:t>Wants to open it up to his entire college but has no way to do so</a:t>
            </a:r>
          </a:p>
          <a:p>
            <a:pPr marL="278591" indent="-278591">
              <a:buFont typeface="Arial" panose="020B0604020202020204" pitchFamily="34" charset="0"/>
              <a:buChar char="•"/>
            </a:pPr>
            <a:r>
              <a:rPr lang="en-US" sz="2600" dirty="0">
                <a:latin typeface="Avenir Next LT Pro Light" panose="020B0304020202020204" pitchFamily="34" charset="0"/>
                <a:cs typeface="Raavi" panose="020B0502040204020203" pitchFamily="34" charset="0"/>
              </a:rPr>
              <a:t>Knows that collecting the cover fee is going to be difficult</a:t>
            </a:r>
          </a:p>
        </p:txBody>
      </p:sp>
      <p:sp>
        <p:nvSpPr>
          <p:cNvPr id="3" name="Rectangle 2">
            <a:extLst>
              <a:ext uri="{FF2B5EF4-FFF2-40B4-BE49-F238E27FC236}">
                <a16:creationId xmlns:a16="http://schemas.microsoft.com/office/drawing/2014/main" id="{13DCFF81-A80B-4860-A4FE-DEDA841AA674}"/>
              </a:ext>
            </a:extLst>
          </p:cNvPr>
          <p:cNvSpPr/>
          <p:nvPr/>
        </p:nvSpPr>
        <p:spPr>
          <a:xfrm>
            <a:off x="4296321" y="4509801"/>
            <a:ext cx="7314832" cy="1692771"/>
          </a:xfrm>
          <a:prstGeom prst="rect">
            <a:avLst/>
          </a:prstGeom>
        </p:spPr>
        <p:txBody>
          <a:bodyPr wrap="square">
            <a:spAutoFit/>
          </a:bodyPr>
          <a:lstStyle/>
          <a:p>
            <a:r>
              <a:rPr lang="en-US" sz="2600" dirty="0">
                <a:latin typeface="Avenir Next LT Pro Light" panose="020B0304020202020204" pitchFamily="34" charset="0"/>
                <a:cs typeface="Raavi" panose="020B0502040204020203" pitchFamily="34" charset="0"/>
              </a:rPr>
              <a:t>Host a giant BBQ right before school really takes off so he can blow off a little steam, see his friends, and even make a little cash off the cover charge.</a:t>
            </a:r>
            <a:endParaRPr lang="en-US" sz="2600" dirty="0">
              <a:latin typeface="Avenir Next LT Pro Light" panose="020B0304020202020204" pitchFamily="34" charset="0"/>
            </a:endParaRPr>
          </a:p>
        </p:txBody>
      </p:sp>
      <p:pic>
        <p:nvPicPr>
          <p:cNvPr id="7" name="Picture 4" descr="Image result for asian college guy">
            <a:extLst>
              <a:ext uri="{FF2B5EF4-FFF2-40B4-BE49-F238E27FC236}">
                <a16:creationId xmlns:a16="http://schemas.microsoft.com/office/drawing/2014/main" id="{CB5309F7-9C45-4056-88DA-FDC73AF3EC11}"/>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8605" b="98220" l="30521" r="99539">
                        <a14:foregroundMark x1="92221" y1="72305" x2="92221" y2="72305"/>
                        <a14:foregroundMark x1="96572" y1="76162" x2="96572" y2="76162"/>
                        <a14:foregroundMark x1="99802" y1="80218" x2="99802" y2="80218"/>
                        <a14:foregroundMark x1="90508" y1="78239" x2="90508" y2="78239"/>
                        <a14:foregroundMark x1="91167" y1="93571" x2="91167" y2="93571"/>
                        <a14:foregroundMark x1="67106" y1="94164" x2="67106" y2="94164"/>
                        <a14:foregroundMark x1="67502" y1="82888" x2="67502" y2="82888"/>
                        <a14:foregroundMark x1="44759" y1="92384" x2="44759" y2="92384"/>
                        <a14:foregroundMark x1="47462" y1="90603" x2="47462" y2="90603"/>
                        <a14:foregroundMark x1="48385" y1="91790" x2="48385" y2="91790"/>
                        <a14:foregroundMark x1="50099" y1="92285" x2="58141" y2="96538"/>
                        <a14:foregroundMark x1="58141" y1="96538" x2="73962" y2="95153"/>
                        <a14:foregroundMark x1="73962" y1="95153" x2="75939" y2="93373"/>
                        <a14:foregroundMark x1="43771" y1="99308" x2="60448" y2="99703"/>
                        <a14:foregroundMark x1="60448" y1="99703" x2="85168" y2="94560"/>
                        <a14:foregroundMark x1="85168" y1="94560" x2="91958" y2="88724"/>
                        <a14:foregroundMark x1="91958" y1="88724" x2="97165" y2="96637"/>
                        <a14:foregroundMark x1="97165" y1="96637" x2="96177" y2="98318"/>
                        <a14:foregroundMark x1="98286" y1="80811" x2="98286" y2="88625"/>
                        <a14:foregroundMark x1="76203" y1="35707" x2="73764" y2="46884"/>
                        <a14:foregroundMark x1="73764" y1="46884" x2="74357" y2="58952"/>
                        <a14:foregroundMark x1="74357" y1="58952" x2="77060" y2="66271"/>
                        <a14:foregroundMark x1="54252" y1="42235" x2="66579" y2="66172"/>
                        <a14:foregroundMark x1="57086" y1="8704" x2="64074" y2="8902"/>
                        <a14:foregroundMark x1="90178" y1="59446" x2="92353" y2="73887"/>
                        <a14:foregroundMark x1="90178" y1="47676" x2="99341" y2="75668"/>
                        <a14:foregroundMark x1="30521" y1="76855" x2="33883" y2="78635"/>
                      </a14:backgroundRemoval>
                    </a14:imgEffect>
                  </a14:imgLayer>
                </a14:imgProps>
              </a:ext>
              <a:ext uri="{28A0092B-C50C-407E-A947-70E740481C1C}">
                <a14:useLocalDpi xmlns:a14="http://schemas.microsoft.com/office/drawing/2010/main" val="0"/>
              </a:ext>
            </a:extLst>
          </a:blip>
          <a:srcRect l="25882"/>
          <a:stretch/>
        </p:blipFill>
        <p:spPr bwMode="auto">
          <a:xfrm flipH="1">
            <a:off x="43812" y="5179909"/>
            <a:ext cx="4470852" cy="4050544"/>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7137CA5A-532A-4A16-B861-699B731512B3}"/>
              </a:ext>
            </a:extLst>
          </p:cNvPr>
          <p:cNvSpPr txBox="1"/>
          <p:nvPr/>
        </p:nvSpPr>
        <p:spPr>
          <a:xfrm>
            <a:off x="276050" y="2050665"/>
            <a:ext cx="4853759" cy="759119"/>
          </a:xfrm>
          <a:prstGeom prst="rect">
            <a:avLst/>
          </a:prstGeom>
          <a:noFill/>
        </p:spPr>
        <p:txBody>
          <a:bodyPr wrap="square" rtlCol="0">
            <a:spAutoFit/>
          </a:bodyPr>
          <a:lstStyle/>
          <a:p>
            <a:r>
              <a:rPr lang="en-US" sz="4333" b="1" dirty="0">
                <a:solidFill>
                  <a:schemeClr val="accent1">
                    <a:lumMod val="75000"/>
                  </a:schemeClr>
                </a:solidFill>
                <a:latin typeface="Avenir Next LT Pro Light" panose="020B0304020202020204" pitchFamily="34" charset="0"/>
                <a:cs typeface="Raavi" panose="020B0502040204020203" pitchFamily="34" charset="0"/>
              </a:rPr>
              <a:t>David Teng</a:t>
            </a:r>
          </a:p>
        </p:txBody>
      </p:sp>
      <p:sp>
        <p:nvSpPr>
          <p:cNvPr id="15" name="TextBox 14">
            <a:extLst>
              <a:ext uri="{FF2B5EF4-FFF2-40B4-BE49-F238E27FC236}">
                <a16:creationId xmlns:a16="http://schemas.microsoft.com/office/drawing/2014/main" id="{4E81B483-8EB7-4434-A6B9-2EE4D9797C93}"/>
              </a:ext>
            </a:extLst>
          </p:cNvPr>
          <p:cNvSpPr txBox="1"/>
          <p:nvPr/>
        </p:nvSpPr>
        <p:spPr>
          <a:xfrm>
            <a:off x="276048" y="2715158"/>
            <a:ext cx="5540702" cy="559064"/>
          </a:xfrm>
          <a:prstGeom prst="rect">
            <a:avLst/>
          </a:prstGeom>
          <a:noFill/>
        </p:spPr>
        <p:txBody>
          <a:bodyPr wrap="square" rtlCol="0">
            <a:spAutoFit/>
          </a:bodyPr>
          <a:lstStyle/>
          <a:p>
            <a:r>
              <a:rPr lang="en-US" sz="3033" dirty="0">
                <a:solidFill>
                  <a:srgbClr val="C00000"/>
                </a:solidFill>
                <a:latin typeface="Avenir Next LT Pro Light" panose="020B0304020202020204" pitchFamily="34" charset="0"/>
                <a:cs typeface="Raavi" panose="020B0502040204020203" pitchFamily="34" charset="0"/>
              </a:rPr>
              <a:t>College Student</a:t>
            </a:r>
          </a:p>
        </p:txBody>
      </p:sp>
      <p:sp>
        <p:nvSpPr>
          <p:cNvPr id="26" name="TextBox 25">
            <a:extLst>
              <a:ext uri="{FF2B5EF4-FFF2-40B4-BE49-F238E27FC236}">
                <a16:creationId xmlns:a16="http://schemas.microsoft.com/office/drawing/2014/main" id="{FBEA08DE-94AB-468B-9A63-928DA48CCC44}"/>
              </a:ext>
            </a:extLst>
          </p:cNvPr>
          <p:cNvSpPr txBox="1"/>
          <p:nvPr/>
        </p:nvSpPr>
        <p:spPr>
          <a:xfrm>
            <a:off x="3989073" y="1802114"/>
            <a:ext cx="1178176" cy="492443"/>
          </a:xfrm>
          <a:prstGeom prst="rect">
            <a:avLst/>
          </a:prstGeom>
          <a:noFill/>
        </p:spPr>
        <p:txBody>
          <a:bodyPr wrap="square" rtlCol="0">
            <a:spAutoFit/>
          </a:bodyPr>
          <a:lstStyle/>
          <a:p>
            <a:r>
              <a:rPr lang="en-US" sz="2600" b="1" dirty="0">
                <a:solidFill>
                  <a:schemeClr val="accent1">
                    <a:lumMod val="75000"/>
                  </a:schemeClr>
                </a:solidFill>
                <a:latin typeface="Avenir Next LT Pro Light" panose="020B0304020202020204" pitchFamily="34" charset="0"/>
                <a:cs typeface="Raavi" panose="020B0502040204020203" pitchFamily="34" charset="0"/>
              </a:rPr>
              <a:t>Bio</a:t>
            </a:r>
          </a:p>
        </p:txBody>
      </p:sp>
      <p:sp>
        <p:nvSpPr>
          <p:cNvPr id="27" name="TextBox 26">
            <a:extLst>
              <a:ext uri="{FF2B5EF4-FFF2-40B4-BE49-F238E27FC236}">
                <a16:creationId xmlns:a16="http://schemas.microsoft.com/office/drawing/2014/main" id="{53B5AE8F-AAF5-4599-A796-62E8942E86E3}"/>
              </a:ext>
            </a:extLst>
          </p:cNvPr>
          <p:cNvSpPr txBox="1"/>
          <p:nvPr/>
        </p:nvSpPr>
        <p:spPr>
          <a:xfrm>
            <a:off x="3989075" y="4007348"/>
            <a:ext cx="1872127" cy="492443"/>
          </a:xfrm>
          <a:prstGeom prst="rect">
            <a:avLst/>
          </a:prstGeom>
          <a:noFill/>
        </p:spPr>
        <p:txBody>
          <a:bodyPr wrap="square" rtlCol="0">
            <a:spAutoFit/>
          </a:bodyPr>
          <a:lstStyle/>
          <a:p>
            <a:r>
              <a:rPr lang="en-US" sz="2600" b="1" dirty="0">
                <a:solidFill>
                  <a:schemeClr val="accent1">
                    <a:lumMod val="75000"/>
                  </a:schemeClr>
                </a:solidFill>
                <a:latin typeface="Avenir Next LT Pro Light" panose="020B0304020202020204" pitchFamily="34" charset="0"/>
                <a:cs typeface="Raavi" panose="020B0502040204020203" pitchFamily="34" charset="0"/>
              </a:rPr>
              <a:t>Goals</a:t>
            </a:r>
          </a:p>
        </p:txBody>
      </p:sp>
      <p:sp>
        <p:nvSpPr>
          <p:cNvPr id="30" name="TextBox 29">
            <a:extLst>
              <a:ext uri="{FF2B5EF4-FFF2-40B4-BE49-F238E27FC236}">
                <a16:creationId xmlns:a16="http://schemas.microsoft.com/office/drawing/2014/main" id="{24069A9E-5847-4172-AD00-B95A4A4F6F95}"/>
              </a:ext>
            </a:extLst>
          </p:cNvPr>
          <p:cNvSpPr txBox="1"/>
          <p:nvPr/>
        </p:nvSpPr>
        <p:spPr>
          <a:xfrm>
            <a:off x="3983782" y="6212583"/>
            <a:ext cx="3051446" cy="492443"/>
          </a:xfrm>
          <a:prstGeom prst="rect">
            <a:avLst/>
          </a:prstGeom>
          <a:noFill/>
        </p:spPr>
        <p:txBody>
          <a:bodyPr wrap="square" rtlCol="0">
            <a:spAutoFit/>
          </a:bodyPr>
          <a:lstStyle/>
          <a:p>
            <a:r>
              <a:rPr lang="en-US" sz="2600" b="1" dirty="0">
                <a:solidFill>
                  <a:schemeClr val="accent1">
                    <a:lumMod val="75000"/>
                  </a:schemeClr>
                </a:solidFill>
                <a:latin typeface="Avenir Next LT Pro Light" panose="020B0304020202020204" pitchFamily="34" charset="0"/>
                <a:cs typeface="Raavi" panose="020B0502040204020203" pitchFamily="34" charset="0"/>
              </a:rPr>
              <a:t>Frustrations</a:t>
            </a:r>
          </a:p>
        </p:txBody>
      </p:sp>
    </p:spTree>
    <p:extLst>
      <p:ext uri="{BB962C8B-B14F-4D97-AF65-F5344CB8AC3E}">
        <p14:creationId xmlns:p14="http://schemas.microsoft.com/office/powerpoint/2010/main" val="3973451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85D1E0C6-A645-48BB-A33C-4CB0E0D73CD4}"/>
              </a:ext>
            </a:extLst>
          </p:cNvPr>
          <p:cNvSpPr txBox="1"/>
          <p:nvPr/>
        </p:nvSpPr>
        <p:spPr>
          <a:xfrm>
            <a:off x="4483085" y="2434889"/>
            <a:ext cx="7493721" cy="1692771"/>
          </a:xfrm>
          <a:prstGeom prst="rect">
            <a:avLst/>
          </a:prstGeom>
          <a:noFill/>
        </p:spPr>
        <p:txBody>
          <a:bodyPr wrap="square" rtlCol="0">
            <a:spAutoFit/>
          </a:bodyPr>
          <a:lstStyle/>
          <a:p>
            <a:r>
              <a:rPr lang="en-US" sz="2600" dirty="0">
                <a:latin typeface="Avenir Next LT Pro Light" panose="020B0304020202020204" pitchFamily="34" charset="0"/>
                <a:cs typeface="Raavi" panose="020B0502040204020203" pitchFamily="34" charset="0"/>
              </a:rPr>
              <a:t>Eric is a small business owner with a loyal customer base but slowing revenue. He’s modern, determined, and willing to do whatever it takes to keep his business thriving.</a:t>
            </a:r>
          </a:p>
        </p:txBody>
      </p:sp>
      <p:sp>
        <p:nvSpPr>
          <p:cNvPr id="21" name="TextBox 20">
            <a:extLst>
              <a:ext uri="{FF2B5EF4-FFF2-40B4-BE49-F238E27FC236}">
                <a16:creationId xmlns:a16="http://schemas.microsoft.com/office/drawing/2014/main" id="{B2DA7CA7-FD8F-44BC-B667-7F5C2E5D7FE1}"/>
              </a:ext>
            </a:extLst>
          </p:cNvPr>
          <p:cNvSpPr txBox="1"/>
          <p:nvPr/>
        </p:nvSpPr>
        <p:spPr>
          <a:xfrm>
            <a:off x="4483085" y="6333516"/>
            <a:ext cx="7493721" cy="2492990"/>
          </a:xfrm>
          <a:prstGeom prst="rect">
            <a:avLst/>
          </a:prstGeom>
          <a:noFill/>
        </p:spPr>
        <p:txBody>
          <a:bodyPr wrap="square" rtlCol="0">
            <a:spAutoFit/>
          </a:bodyPr>
          <a:lstStyle/>
          <a:p>
            <a:pPr marL="278591" indent="-278591">
              <a:buFont typeface="Arial" panose="020B0604020202020204" pitchFamily="34" charset="0"/>
              <a:buChar char="•"/>
            </a:pPr>
            <a:r>
              <a:rPr lang="en-US" sz="2600" dirty="0">
                <a:latin typeface="Avenir Next LT Pro Light" panose="020B0304020202020204" pitchFamily="34" charset="0"/>
                <a:cs typeface="Raavi" panose="020B0502040204020203" pitchFamily="34" charset="0"/>
              </a:rPr>
              <a:t>Marketing and publicizing his small business isn’t working to bring in more people</a:t>
            </a:r>
          </a:p>
          <a:p>
            <a:pPr marL="278591" indent="-278591">
              <a:buFont typeface="Arial" panose="020B0604020202020204" pitchFamily="34" charset="0"/>
              <a:buChar char="•"/>
            </a:pPr>
            <a:r>
              <a:rPr lang="en-US" sz="2600" dirty="0">
                <a:latin typeface="Avenir Next LT Pro Light" panose="020B0304020202020204" pitchFamily="34" charset="0"/>
                <a:cs typeface="Raavi" panose="020B0502040204020203" pitchFamily="34" charset="0"/>
              </a:rPr>
              <a:t>Has very little time to focus on networking when he has the everyday business to run</a:t>
            </a:r>
          </a:p>
          <a:p>
            <a:pPr marL="278591" indent="-278591">
              <a:buFont typeface="Arial" panose="020B0604020202020204" pitchFamily="34" charset="0"/>
              <a:buChar char="•"/>
            </a:pPr>
            <a:r>
              <a:rPr lang="en-US" sz="2600" dirty="0">
                <a:latin typeface="Avenir Next LT Pro Light" panose="020B0304020202020204" pitchFamily="34" charset="0"/>
                <a:cs typeface="Raavi" panose="020B0502040204020203" pitchFamily="34" charset="0"/>
              </a:rPr>
              <a:t>Wants to attract different kinds of people but doesn’t know how to target these groups</a:t>
            </a:r>
          </a:p>
        </p:txBody>
      </p:sp>
      <p:sp>
        <p:nvSpPr>
          <p:cNvPr id="3" name="Rectangle 2">
            <a:extLst>
              <a:ext uri="{FF2B5EF4-FFF2-40B4-BE49-F238E27FC236}">
                <a16:creationId xmlns:a16="http://schemas.microsoft.com/office/drawing/2014/main" id="{13DCFF81-A80B-4860-A4FE-DEDA841AA674}"/>
              </a:ext>
            </a:extLst>
          </p:cNvPr>
          <p:cNvSpPr/>
          <p:nvPr/>
        </p:nvSpPr>
        <p:spPr>
          <a:xfrm>
            <a:off x="4483085" y="4568365"/>
            <a:ext cx="7493721" cy="1292662"/>
          </a:xfrm>
          <a:prstGeom prst="rect">
            <a:avLst/>
          </a:prstGeom>
        </p:spPr>
        <p:txBody>
          <a:bodyPr wrap="square">
            <a:spAutoFit/>
          </a:bodyPr>
          <a:lstStyle/>
          <a:p>
            <a:r>
              <a:rPr lang="en-US" sz="2600" dirty="0">
                <a:latin typeface="Avenir Next LT Pro Light" panose="020B0304020202020204" pitchFamily="34" charset="0"/>
                <a:cs typeface="Raavi" panose="020B0502040204020203" pitchFamily="34" charset="0"/>
              </a:rPr>
              <a:t>Leverage modern technology and trends to attract more customers from different parts of town/different cultural groups.</a:t>
            </a:r>
            <a:endParaRPr lang="en-US" sz="2600" dirty="0">
              <a:latin typeface="Avenir Next LT Pro Light" panose="020B0304020202020204" pitchFamily="34" charset="0"/>
            </a:endParaRPr>
          </a:p>
        </p:txBody>
      </p:sp>
      <p:sp>
        <p:nvSpPr>
          <p:cNvPr id="12" name="TextBox 11">
            <a:extLst>
              <a:ext uri="{FF2B5EF4-FFF2-40B4-BE49-F238E27FC236}">
                <a16:creationId xmlns:a16="http://schemas.microsoft.com/office/drawing/2014/main" id="{7137CA5A-532A-4A16-B861-699B731512B3}"/>
              </a:ext>
            </a:extLst>
          </p:cNvPr>
          <p:cNvSpPr txBox="1"/>
          <p:nvPr/>
        </p:nvSpPr>
        <p:spPr>
          <a:xfrm>
            <a:off x="276050" y="2050665"/>
            <a:ext cx="4853759" cy="759119"/>
          </a:xfrm>
          <a:prstGeom prst="rect">
            <a:avLst/>
          </a:prstGeom>
          <a:noFill/>
        </p:spPr>
        <p:txBody>
          <a:bodyPr wrap="square" rtlCol="0">
            <a:spAutoFit/>
          </a:bodyPr>
          <a:lstStyle/>
          <a:p>
            <a:r>
              <a:rPr lang="en-US" sz="4333" b="1" dirty="0">
                <a:solidFill>
                  <a:schemeClr val="accent1">
                    <a:lumMod val="75000"/>
                  </a:schemeClr>
                </a:solidFill>
                <a:latin typeface="Avenir Next LT Pro Light" panose="020B0304020202020204" pitchFamily="34" charset="0"/>
                <a:cs typeface="Raavi" panose="020B0502040204020203" pitchFamily="34" charset="0"/>
              </a:rPr>
              <a:t>Eric Johnson </a:t>
            </a:r>
          </a:p>
        </p:txBody>
      </p:sp>
      <p:sp>
        <p:nvSpPr>
          <p:cNvPr id="15" name="TextBox 14">
            <a:extLst>
              <a:ext uri="{FF2B5EF4-FFF2-40B4-BE49-F238E27FC236}">
                <a16:creationId xmlns:a16="http://schemas.microsoft.com/office/drawing/2014/main" id="{4E81B483-8EB7-4434-A6B9-2EE4D9797C93}"/>
              </a:ext>
            </a:extLst>
          </p:cNvPr>
          <p:cNvSpPr txBox="1"/>
          <p:nvPr/>
        </p:nvSpPr>
        <p:spPr>
          <a:xfrm>
            <a:off x="276048" y="2715158"/>
            <a:ext cx="5540702" cy="559064"/>
          </a:xfrm>
          <a:prstGeom prst="rect">
            <a:avLst/>
          </a:prstGeom>
          <a:noFill/>
        </p:spPr>
        <p:txBody>
          <a:bodyPr wrap="square" rtlCol="0">
            <a:spAutoFit/>
          </a:bodyPr>
          <a:lstStyle/>
          <a:p>
            <a:r>
              <a:rPr lang="en-US" sz="3033" dirty="0">
                <a:solidFill>
                  <a:srgbClr val="C00000"/>
                </a:solidFill>
                <a:latin typeface="Avenir Next LT Pro Light" panose="020B0304020202020204" pitchFamily="34" charset="0"/>
                <a:cs typeface="Raavi" panose="020B0502040204020203" pitchFamily="34" charset="0"/>
              </a:rPr>
              <a:t>Small Business Owner</a:t>
            </a:r>
          </a:p>
        </p:txBody>
      </p:sp>
      <p:sp>
        <p:nvSpPr>
          <p:cNvPr id="26" name="TextBox 25">
            <a:extLst>
              <a:ext uri="{FF2B5EF4-FFF2-40B4-BE49-F238E27FC236}">
                <a16:creationId xmlns:a16="http://schemas.microsoft.com/office/drawing/2014/main" id="{FBEA08DE-94AB-468B-9A63-928DA48CCC44}"/>
              </a:ext>
            </a:extLst>
          </p:cNvPr>
          <p:cNvSpPr txBox="1"/>
          <p:nvPr/>
        </p:nvSpPr>
        <p:spPr>
          <a:xfrm>
            <a:off x="4218986" y="1979662"/>
            <a:ext cx="910823" cy="492443"/>
          </a:xfrm>
          <a:prstGeom prst="rect">
            <a:avLst/>
          </a:prstGeom>
          <a:noFill/>
        </p:spPr>
        <p:txBody>
          <a:bodyPr wrap="square" rtlCol="0">
            <a:spAutoFit/>
          </a:bodyPr>
          <a:lstStyle/>
          <a:p>
            <a:r>
              <a:rPr lang="en-US" sz="2600" b="1" dirty="0">
                <a:solidFill>
                  <a:schemeClr val="accent1">
                    <a:lumMod val="75000"/>
                  </a:schemeClr>
                </a:solidFill>
                <a:latin typeface="Avenir Next LT Pro Light" panose="020B0304020202020204" pitchFamily="34" charset="0"/>
                <a:cs typeface="Raavi" panose="020B0502040204020203" pitchFamily="34" charset="0"/>
              </a:rPr>
              <a:t>Bio</a:t>
            </a:r>
          </a:p>
        </p:txBody>
      </p:sp>
      <p:sp>
        <p:nvSpPr>
          <p:cNvPr id="27" name="TextBox 26">
            <a:extLst>
              <a:ext uri="{FF2B5EF4-FFF2-40B4-BE49-F238E27FC236}">
                <a16:creationId xmlns:a16="http://schemas.microsoft.com/office/drawing/2014/main" id="{53B5AE8F-AAF5-4599-A796-62E8942E86E3}"/>
              </a:ext>
            </a:extLst>
          </p:cNvPr>
          <p:cNvSpPr txBox="1"/>
          <p:nvPr/>
        </p:nvSpPr>
        <p:spPr>
          <a:xfrm>
            <a:off x="4218985" y="4164164"/>
            <a:ext cx="1536774" cy="492443"/>
          </a:xfrm>
          <a:prstGeom prst="rect">
            <a:avLst/>
          </a:prstGeom>
          <a:noFill/>
        </p:spPr>
        <p:txBody>
          <a:bodyPr wrap="square" rtlCol="0">
            <a:spAutoFit/>
          </a:bodyPr>
          <a:lstStyle/>
          <a:p>
            <a:r>
              <a:rPr lang="en-US" sz="2600" b="1" dirty="0">
                <a:solidFill>
                  <a:schemeClr val="accent1">
                    <a:lumMod val="75000"/>
                  </a:schemeClr>
                </a:solidFill>
                <a:latin typeface="Avenir Next LT Pro Light" panose="020B0304020202020204" pitchFamily="34" charset="0"/>
                <a:cs typeface="Raavi" panose="020B0502040204020203" pitchFamily="34" charset="0"/>
              </a:rPr>
              <a:t>Goals</a:t>
            </a:r>
          </a:p>
        </p:txBody>
      </p:sp>
      <p:sp>
        <p:nvSpPr>
          <p:cNvPr id="30" name="TextBox 29">
            <a:extLst>
              <a:ext uri="{FF2B5EF4-FFF2-40B4-BE49-F238E27FC236}">
                <a16:creationId xmlns:a16="http://schemas.microsoft.com/office/drawing/2014/main" id="{24069A9E-5847-4172-AD00-B95A4A4F6F95}"/>
              </a:ext>
            </a:extLst>
          </p:cNvPr>
          <p:cNvSpPr txBox="1"/>
          <p:nvPr/>
        </p:nvSpPr>
        <p:spPr>
          <a:xfrm>
            <a:off x="4218986" y="5903851"/>
            <a:ext cx="2788691" cy="492443"/>
          </a:xfrm>
          <a:prstGeom prst="rect">
            <a:avLst/>
          </a:prstGeom>
          <a:noFill/>
        </p:spPr>
        <p:txBody>
          <a:bodyPr wrap="square" rtlCol="0">
            <a:spAutoFit/>
          </a:bodyPr>
          <a:lstStyle/>
          <a:p>
            <a:r>
              <a:rPr lang="en-US" sz="2600" b="1" dirty="0">
                <a:solidFill>
                  <a:schemeClr val="accent1">
                    <a:lumMod val="75000"/>
                  </a:schemeClr>
                </a:solidFill>
                <a:latin typeface="Avenir Next LT Pro Light" panose="020B0304020202020204" pitchFamily="34" charset="0"/>
                <a:cs typeface="Raavi" panose="020B0502040204020203" pitchFamily="34" charset="0"/>
              </a:rPr>
              <a:t>Frustrations</a:t>
            </a:r>
          </a:p>
        </p:txBody>
      </p:sp>
      <p:pic>
        <p:nvPicPr>
          <p:cNvPr id="4102" name="Picture 6" descr="Image result for black man stock suit">
            <a:extLst>
              <a:ext uri="{FF2B5EF4-FFF2-40B4-BE49-F238E27FC236}">
                <a16:creationId xmlns:a16="http://schemas.microsoft.com/office/drawing/2014/main" id="{D3E5C811-9DD8-49B7-889E-16613CB0A444}"/>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2385" b="90000" l="9931" r="89954">
                        <a14:foregroundMark x1="47691" y1="5692" x2="47575" y2="12154"/>
                        <a14:foregroundMark x1="45727" y1="2385" x2="49423" y2="2615"/>
                      </a14:backgroundRemoval>
                    </a14:imgEffect>
                  </a14:imgLayer>
                </a14:imgProps>
              </a:ext>
              <a:ext uri="{28A0092B-C50C-407E-A947-70E740481C1C}">
                <a14:useLocalDpi xmlns:a14="http://schemas.microsoft.com/office/drawing/2010/main" val="0"/>
              </a:ext>
            </a:extLst>
          </a:blip>
          <a:srcRect b="16491"/>
          <a:stretch/>
        </p:blipFill>
        <p:spPr bwMode="auto">
          <a:xfrm>
            <a:off x="-15894" y="3590250"/>
            <a:ext cx="4498975" cy="5635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7704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85D1E0C6-A645-48BB-A33C-4CB0E0D73CD4}"/>
              </a:ext>
            </a:extLst>
          </p:cNvPr>
          <p:cNvSpPr txBox="1"/>
          <p:nvPr/>
        </p:nvSpPr>
        <p:spPr>
          <a:xfrm>
            <a:off x="4668472" y="2407048"/>
            <a:ext cx="6990942" cy="2092881"/>
          </a:xfrm>
          <a:prstGeom prst="rect">
            <a:avLst/>
          </a:prstGeom>
          <a:noFill/>
        </p:spPr>
        <p:txBody>
          <a:bodyPr wrap="square" rtlCol="0">
            <a:spAutoFit/>
          </a:bodyPr>
          <a:lstStyle/>
          <a:p>
            <a:r>
              <a:rPr lang="en-US" sz="2600" dirty="0">
                <a:latin typeface="Avenir Next LT Pro Light" panose="020B0304020202020204" pitchFamily="34" charset="0"/>
                <a:cs typeface="Raavi" panose="020B0502040204020203" pitchFamily="34" charset="0"/>
              </a:rPr>
              <a:t>Debbie is an involved, fun mom living in the suburbs of a big city. She has two kids in elementary school, and she loves helping the PTA plan and host events. She has the perfect idea for events to help the school fundraise.</a:t>
            </a:r>
          </a:p>
        </p:txBody>
      </p:sp>
      <p:sp>
        <p:nvSpPr>
          <p:cNvPr id="21" name="TextBox 20">
            <a:extLst>
              <a:ext uri="{FF2B5EF4-FFF2-40B4-BE49-F238E27FC236}">
                <a16:creationId xmlns:a16="http://schemas.microsoft.com/office/drawing/2014/main" id="{B2DA7CA7-FD8F-44BC-B667-7F5C2E5D7FE1}"/>
              </a:ext>
            </a:extLst>
          </p:cNvPr>
          <p:cNvSpPr txBox="1"/>
          <p:nvPr/>
        </p:nvSpPr>
        <p:spPr>
          <a:xfrm>
            <a:off x="4668473" y="6484261"/>
            <a:ext cx="6990942" cy="2893100"/>
          </a:xfrm>
          <a:prstGeom prst="rect">
            <a:avLst/>
          </a:prstGeom>
          <a:noFill/>
        </p:spPr>
        <p:txBody>
          <a:bodyPr wrap="square" rtlCol="0">
            <a:spAutoFit/>
          </a:bodyPr>
          <a:lstStyle/>
          <a:p>
            <a:pPr marL="278591" indent="-278591">
              <a:buFont typeface="Arial" panose="020B0604020202020204" pitchFamily="34" charset="0"/>
              <a:buChar char="•"/>
            </a:pPr>
            <a:r>
              <a:rPr lang="en-US" sz="2600" dirty="0">
                <a:latin typeface="Avenir Next LT Pro Light" panose="020B0304020202020204" pitchFamily="34" charset="0"/>
                <a:cs typeface="Raavi" panose="020B0502040204020203" pitchFamily="34" charset="0"/>
              </a:rPr>
              <a:t>Planning PTA events is difficult, and it can be frustrating to divvy up tasks and expectations</a:t>
            </a:r>
          </a:p>
          <a:p>
            <a:pPr marL="278591" indent="-278591">
              <a:buFont typeface="Arial" panose="020B0604020202020204" pitchFamily="34" charset="0"/>
              <a:buChar char="•"/>
            </a:pPr>
            <a:r>
              <a:rPr lang="en-US" sz="2600" dirty="0">
                <a:latin typeface="Avenir Next LT Pro Light" panose="020B0304020202020204" pitchFamily="34" charset="0"/>
                <a:cs typeface="Raavi" panose="020B0502040204020203" pitchFamily="34" charset="0"/>
              </a:rPr>
              <a:t>The only people that attend PTA events are parents and teachers, which means there’s no added benefit to the fundraisers</a:t>
            </a:r>
          </a:p>
          <a:p>
            <a:pPr marL="278591" indent="-278591">
              <a:buFont typeface="Arial" panose="020B0604020202020204" pitchFamily="34" charset="0"/>
              <a:buChar char="•"/>
            </a:pPr>
            <a:endParaRPr lang="en-US" sz="2600" dirty="0">
              <a:latin typeface="Avenir Next LT Pro Light" panose="020B0304020202020204" pitchFamily="34" charset="0"/>
              <a:cs typeface="Raavi" panose="020B0502040204020203" pitchFamily="34" charset="0"/>
            </a:endParaRPr>
          </a:p>
        </p:txBody>
      </p:sp>
      <p:sp>
        <p:nvSpPr>
          <p:cNvPr id="3" name="Rectangle 2">
            <a:extLst>
              <a:ext uri="{FF2B5EF4-FFF2-40B4-BE49-F238E27FC236}">
                <a16:creationId xmlns:a16="http://schemas.microsoft.com/office/drawing/2014/main" id="{13DCFF81-A80B-4860-A4FE-DEDA841AA674}"/>
              </a:ext>
            </a:extLst>
          </p:cNvPr>
          <p:cNvSpPr/>
          <p:nvPr/>
        </p:nvSpPr>
        <p:spPr>
          <a:xfrm>
            <a:off x="4668471" y="5045817"/>
            <a:ext cx="6990942" cy="892552"/>
          </a:xfrm>
          <a:prstGeom prst="rect">
            <a:avLst/>
          </a:prstGeom>
        </p:spPr>
        <p:txBody>
          <a:bodyPr wrap="square">
            <a:spAutoFit/>
          </a:bodyPr>
          <a:lstStyle/>
          <a:p>
            <a:r>
              <a:rPr lang="en-US" sz="2600" dirty="0">
                <a:latin typeface="Avenir Next LT Pro Light" panose="020B0304020202020204" pitchFamily="34" charset="0"/>
              </a:rPr>
              <a:t>Plan fun and well thought out fundraisers for the PTA and school. </a:t>
            </a:r>
          </a:p>
        </p:txBody>
      </p:sp>
      <p:sp>
        <p:nvSpPr>
          <p:cNvPr id="12" name="TextBox 11">
            <a:extLst>
              <a:ext uri="{FF2B5EF4-FFF2-40B4-BE49-F238E27FC236}">
                <a16:creationId xmlns:a16="http://schemas.microsoft.com/office/drawing/2014/main" id="{7137CA5A-532A-4A16-B861-699B731512B3}"/>
              </a:ext>
            </a:extLst>
          </p:cNvPr>
          <p:cNvSpPr txBox="1"/>
          <p:nvPr/>
        </p:nvSpPr>
        <p:spPr>
          <a:xfrm>
            <a:off x="276050" y="2050665"/>
            <a:ext cx="4853759" cy="759119"/>
          </a:xfrm>
          <a:prstGeom prst="rect">
            <a:avLst/>
          </a:prstGeom>
          <a:noFill/>
        </p:spPr>
        <p:txBody>
          <a:bodyPr wrap="square" rtlCol="0">
            <a:spAutoFit/>
          </a:bodyPr>
          <a:lstStyle/>
          <a:p>
            <a:r>
              <a:rPr lang="en-US" sz="4333" b="1" dirty="0">
                <a:solidFill>
                  <a:schemeClr val="accent1">
                    <a:lumMod val="75000"/>
                  </a:schemeClr>
                </a:solidFill>
                <a:latin typeface="Avenir Next LT Pro Light" panose="020B0304020202020204" pitchFamily="34" charset="0"/>
                <a:cs typeface="Raavi" panose="020B0502040204020203" pitchFamily="34" charset="0"/>
              </a:rPr>
              <a:t>Debbie Jones</a:t>
            </a:r>
          </a:p>
        </p:txBody>
      </p:sp>
      <p:sp>
        <p:nvSpPr>
          <p:cNvPr id="15" name="TextBox 14">
            <a:extLst>
              <a:ext uri="{FF2B5EF4-FFF2-40B4-BE49-F238E27FC236}">
                <a16:creationId xmlns:a16="http://schemas.microsoft.com/office/drawing/2014/main" id="{4E81B483-8EB7-4434-A6B9-2EE4D9797C93}"/>
              </a:ext>
            </a:extLst>
          </p:cNvPr>
          <p:cNvSpPr txBox="1"/>
          <p:nvPr/>
        </p:nvSpPr>
        <p:spPr>
          <a:xfrm>
            <a:off x="227786" y="2714269"/>
            <a:ext cx="5540702" cy="559064"/>
          </a:xfrm>
          <a:prstGeom prst="rect">
            <a:avLst/>
          </a:prstGeom>
          <a:noFill/>
        </p:spPr>
        <p:txBody>
          <a:bodyPr wrap="square" rtlCol="0">
            <a:spAutoFit/>
          </a:bodyPr>
          <a:lstStyle/>
          <a:p>
            <a:r>
              <a:rPr lang="en-US" sz="3033" dirty="0">
                <a:solidFill>
                  <a:srgbClr val="C00000"/>
                </a:solidFill>
                <a:latin typeface="Avenir Next LT Pro Light" panose="020B0304020202020204" pitchFamily="34" charset="0"/>
                <a:cs typeface="Raavi" panose="020B0502040204020203" pitchFamily="34" charset="0"/>
              </a:rPr>
              <a:t>Suburban Mom</a:t>
            </a:r>
          </a:p>
        </p:txBody>
      </p:sp>
      <p:sp>
        <p:nvSpPr>
          <p:cNvPr id="26" name="TextBox 25">
            <a:extLst>
              <a:ext uri="{FF2B5EF4-FFF2-40B4-BE49-F238E27FC236}">
                <a16:creationId xmlns:a16="http://schemas.microsoft.com/office/drawing/2014/main" id="{FBEA08DE-94AB-468B-9A63-928DA48CCC44}"/>
              </a:ext>
            </a:extLst>
          </p:cNvPr>
          <p:cNvSpPr txBox="1"/>
          <p:nvPr/>
        </p:nvSpPr>
        <p:spPr>
          <a:xfrm>
            <a:off x="4412974" y="1888610"/>
            <a:ext cx="849714" cy="492443"/>
          </a:xfrm>
          <a:prstGeom prst="rect">
            <a:avLst/>
          </a:prstGeom>
          <a:noFill/>
        </p:spPr>
        <p:txBody>
          <a:bodyPr wrap="square" rtlCol="0">
            <a:spAutoFit/>
          </a:bodyPr>
          <a:lstStyle/>
          <a:p>
            <a:r>
              <a:rPr lang="en-US" sz="2600" b="1" dirty="0">
                <a:solidFill>
                  <a:schemeClr val="accent1">
                    <a:lumMod val="75000"/>
                  </a:schemeClr>
                </a:solidFill>
                <a:latin typeface="Avenir Next LT Pro Light" panose="020B0304020202020204" pitchFamily="34" charset="0"/>
                <a:cs typeface="Raavi" panose="020B0502040204020203" pitchFamily="34" charset="0"/>
              </a:rPr>
              <a:t>Bio</a:t>
            </a:r>
          </a:p>
        </p:txBody>
      </p:sp>
      <p:sp>
        <p:nvSpPr>
          <p:cNvPr id="27" name="TextBox 26">
            <a:extLst>
              <a:ext uri="{FF2B5EF4-FFF2-40B4-BE49-F238E27FC236}">
                <a16:creationId xmlns:a16="http://schemas.microsoft.com/office/drawing/2014/main" id="{53B5AE8F-AAF5-4599-A796-62E8942E86E3}"/>
              </a:ext>
            </a:extLst>
          </p:cNvPr>
          <p:cNvSpPr txBox="1"/>
          <p:nvPr/>
        </p:nvSpPr>
        <p:spPr>
          <a:xfrm>
            <a:off x="4412976" y="4488542"/>
            <a:ext cx="1433667" cy="492443"/>
          </a:xfrm>
          <a:prstGeom prst="rect">
            <a:avLst/>
          </a:prstGeom>
          <a:noFill/>
        </p:spPr>
        <p:txBody>
          <a:bodyPr wrap="square" rtlCol="0">
            <a:spAutoFit/>
          </a:bodyPr>
          <a:lstStyle/>
          <a:p>
            <a:r>
              <a:rPr lang="en-US" sz="2600" b="1" dirty="0">
                <a:solidFill>
                  <a:schemeClr val="accent1">
                    <a:lumMod val="75000"/>
                  </a:schemeClr>
                </a:solidFill>
                <a:latin typeface="Avenir Next LT Pro Light" panose="020B0304020202020204" pitchFamily="34" charset="0"/>
                <a:cs typeface="Raavi" panose="020B0502040204020203" pitchFamily="34" charset="0"/>
              </a:rPr>
              <a:t>Goals</a:t>
            </a:r>
          </a:p>
        </p:txBody>
      </p:sp>
      <p:sp>
        <p:nvSpPr>
          <p:cNvPr id="30" name="TextBox 29">
            <a:extLst>
              <a:ext uri="{FF2B5EF4-FFF2-40B4-BE49-F238E27FC236}">
                <a16:creationId xmlns:a16="http://schemas.microsoft.com/office/drawing/2014/main" id="{24069A9E-5847-4172-AD00-B95A4A4F6F95}"/>
              </a:ext>
            </a:extLst>
          </p:cNvPr>
          <p:cNvSpPr txBox="1"/>
          <p:nvPr/>
        </p:nvSpPr>
        <p:spPr>
          <a:xfrm>
            <a:off x="4412974" y="5994253"/>
            <a:ext cx="2601588" cy="492443"/>
          </a:xfrm>
          <a:prstGeom prst="rect">
            <a:avLst/>
          </a:prstGeom>
          <a:noFill/>
        </p:spPr>
        <p:txBody>
          <a:bodyPr wrap="square" rtlCol="0">
            <a:spAutoFit/>
          </a:bodyPr>
          <a:lstStyle/>
          <a:p>
            <a:r>
              <a:rPr lang="en-US" sz="2600" b="1" dirty="0">
                <a:solidFill>
                  <a:schemeClr val="accent1">
                    <a:lumMod val="75000"/>
                  </a:schemeClr>
                </a:solidFill>
                <a:latin typeface="Avenir Next LT Pro Light" panose="020B0304020202020204" pitchFamily="34" charset="0"/>
                <a:cs typeface="Raavi" panose="020B0502040204020203" pitchFamily="34" charset="0"/>
              </a:rPr>
              <a:t>Frustrations</a:t>
            </a:r>
          </a:p>
        </p:txBody>
      </p:sp>
      <p:pic>
        <p:nvPicPr>
          <p:cNvPr id="5132" name="Picture 12" descr="Image result for middle aged woman">
            <a:extLst>
              <a:ext uri="{FF2B5EF4-FFF2-40B4-BE49-F238E27FC236}">
                <a16:creationId xmlns:a16="http://schemas.microsoft.com/office/drawing/2014/main" id="{EB35062E-B3D2-452B-BAC1-327A202FFA8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3002" b="98961" l="10000" r="90000">
                        <a14:foregroundMark x1="81538" y1="85335" x2="86000" y2="99076"/>
                        <a14:foregroundMark x1="86000" y1="99076" x2="86000" y2="99076"/>
                        <a14:foregroundMark x1="51692" y1="45727" x2="54846" y2="48037"/>
                        <a14:foregroundMark x1="37231" y1="43764" x2="38000" y2="29561"/>
                        <a14:foregroundMark x1="38000" y1="29561" x2="42538" y2="16513"/>
                        <a14:foregroundMark x1="42538" y1="16513" x2="49769" y2="7506"/>
                        <a14:foregroundMark x1="49769" y1="7506" x2="58769" y2="13626"/>
                        <a14:foregroundMark x1="58769" y1="13626" x2="64846" y2="24134"/>
                        <a14:foregroundMark x1="64846" y1="24134" x2="63077" y2="52656"/>
                        <a14:foregroundMark x1="63077" y1="52656" x2="58231" y2="62933"/>
                        <a14:foregroundMark x1="37385" y1="42841" x2="37692" y2="38799"/>
                        <a14:foregroundMark x1="48308" y1="6582" x2="57462" y2="7621"/>
                        <a14:foregroundMark x1="57462" y1="7621" x2="64000" y2="18822"/>
                        <a14:foregroundMark x1="64000" y1="18822" x2="67692" y2="33025"/>
                        <a14:foregroundMark x1="67692" y1="33025" x2="65462" y2="48037"/>
                        <a14:foregroundMark x1="65462" y1="48037" x2="63154" y2="52771"/>
                        <a14:foregroundMark x1="63462" y1="54734" x2="67000" y2="40993"/>
                        <a14:foregroundMark x1="62692" y1="57044" x2="67923" y2="44573"/>
                        <a14:foregroundMark x1="67923" y1="44573" x2="66615" y2="29792"/>
                        <a14:foregroundMark x1="66615" y1="29792" x2="66538" y2="29561"/>
                        <a14:foregroundMark x1="62462" y1="11085" x2="66385" y2="23788"/>
                        <a14:foregroundMark x1="66385" y1="23788" x2="66615" y2="26097"/>
                        <a14:foregroundMark x1="63615" y1="12933" x2="66769" y2="24018"/>
                        <a14:foregroundMark x1="61077" y1="9815" x2="66692" y2="21478"/>
                        <a14:foregroundMark x1="66692" y1="21478" x2="68462" y2="35335"/>
                        <a14:foregroundMark x1="68462" y1="35335" x2="67000" y2="49423"/>
                        <a14:foregroundMark x1="67000" y1="49423" x2="63385" y2="57275"/>
                        <a14:foregroundMark x1="62462" y1="58430" x2="68000" y2="46420"/>
                        <a14:foregroundMark x1="68000" y1="46420" x2="68615" y2="32448"/>
                        <a14:foregroundMark x1="68615" y1="32448" x2="66615" y2="25751"/>
                        <a14:foregroundMark x1="62538" y1="59007" x2="64538" y2="56236"/>
                        <a14:foregroundMark x1="62923" y1="58314" x2="66231" y2="52425"/>
                        <a14:foregroundMark x1="64231" y1="57275" x2="66923" y2="53926"/>
                        <a14:foregroundMark x1="62615" y1="59584" x2="68077" y2="48037"/>
                        <a14:foregroundMark x1="68077" y1="48037" x2="64846" y2="18360"/>
                        <a14:foregroundMark x1="47462" y1="5312" x2="50523" y2="4086"/>
                        <a14:backgroundMark x1="51538" y1="1732" x2="54462" y2="1848"/>
                      </a14:backgroundRemoval>
                    </a14:imgEffect>
                  </a14:imgLayer>
                </a14:imgProps>
              </a:ext>
              <a:ext uri="{28A0092B-C50C-407E-A947-70E740481C1C}">
                <a14:useLocalDpi xmlns:a14="http://schemas.microsoft.com/office/drawing/2010/main" val="0"/>
              </a:ext>
            </a:extLst>
          </a:blip>
          <a:srcRect/>
          <a:stretch>
            <a:fillRect/>
          </a:stretch>
        </p:blipFill>
        <p:spPr bwMode="auto">
          <a:xfrm>
            <a:off x="-623999" y="5286932"/>
            <a:ext cx="5933552" cy="39142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6473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1BAF513-4CA5-4D38-98C8-DC860FE82D8A}"/>
              </a:ext>
            </a:extLst>
          </p:cNvPr>
          <p:cNvSpPr/>
          <p:nvPr/>
        </p:nvSpPr>
        <p:spPr>
          <a:xfrm>
            <a:off x="448463" y="286614"/>
            <a:ext cx="10990273" cy="3194523"/>
          </a:xfrm>
          <a:prstGeom prst="rect">
            <a:avLst/>
          </a:prstGeom>
          <a:solidFill>
            <a:schemeClr val="bg1"/>
          </a:solidFill>
          <a:ln>
            <a:noFill/>
          </a:ln>
          <a:effectLst>
            <a:outerShdw blurRad="254000" dist="88900" dir="5400000" algn="t"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3F924CFB-DE11-4952-87BD-AB4A2DBF9D63}"/>
              </a:ext>
            </a:extLst>
          </p:cNvPr>
          <p:cNvSpPr/>
          <p:nvPr/>
        </p:nvSpPr>
        <p:spPr>
          <a:xfrm>
            <a:off x="448462" y="3908121"/>
            <a:ext cx="10990273" cy="3194523"/>
          </a:xfrm>
          <a:prstGeom prst="rect">
            <a:avLst/>
          </a:prstGeom>
          <a:solidFill>
            <a:schemeClr val="bg1"/>
          </a:solidFill>
          <a:ln>
            <a:noFill/>
          </a:ln>
          <a:effectLst>
            <a:outerShdw blurRad="254000" dist="88900" dir="5400000" algn="t"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Rectangle 11">
            <a:extLst>
              <a:ext uri="{FF2B5EF4-FFF2-40B4-BE49-F238E27FC236}">
                <a16:creationId xmlns:a16="http://schemas.microsoft.com/office/drawing/2014/main" id="{AB1BB8C5-0E22-4671-8824-EB97B1D7D7B6}"/>
              </a:ext>
            </a:extLst>
          </p:cNvPr>
          <p:cNvSpPr/>
          <p:nvPr/>
        </p:nvSpPr>
        <p:spPr>
          <a:xfrm>
            <a:off x="448462" y="7529628"/>
            <a:ext cx="10990273" cy="3194523"/>
          </a:xfrm>
          <a:prstGeom prst="rect">
            <a:avLst/>
          </a:prstGeom>
          <a:solidFill>
            <a:schemeClr val="bg1"/>
          </a:solidFill>
          <a:ln>
            <a:noFill/>
          </a:ln>
          <a:effectLst>
            <a:outerShdw blurRad="254000" dist="88900" dir="5400000" algn="t" rotWithShape="0">
              <a:prstClr val="black">
                <a:alpha val="3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TextBox 12">
            <a:extLst>
              <a:ext uri="{FF2B5EF4-FFF2-40B4-BE49-F238E27FC236}">
                <a16:creationId xmlns:a16="http://schemas.microsoft.com/office/drawing/2014/main" id="{712B8CED-9561-41A2-B383-1D76E173FE46}"/>
              </a:ext>
            </a:extLst>
          </p:cNvPr>
          <p:cNvSpPr txBox="1"/>
          <p:nvPr/>
        </p:nvSpPr>
        <p:spPr>
          <a:xfrm>
            <a:off x="2966482" y="445416"/>
            <a:ext cx="8472253" cy="830997"/>
          </a:xfrm>
          <a:prstGeom prst="rect">
            <a:avLst/>
          </a:prstGeom>
          <a:noFill/>
        </p:spPr>
        <p:txBody>
          <a:bodyPr wrap="square" rtlCol="0">
            <a:spAutoFit/>
          </a:bodyPr>
          <a:lstStyle/>
          <a:p>
            <a:r>
              <a:rPr lang="en-US" sz="1600" b="1" dirty="0">
                <a:solidFill>
                  <a:schemeClr val="accent1">
                    <a:lumMod val="75000"/>
                  </a:schemeClr>
                </a:solidFill>
                <a:latin typeface="Avenir Next LT Pro Light" panose="020B0304020202020204" pitchFamily="34" charset="0"/>
                <a:cs typeface="Raavi" panose="020B0502040204020203" pitchFamily="34" charset="0"/>
              </a:rPr>
              <a:t>BIO</a:t>
            </a:r>
            <a:r>
              <a:rPr lang="en-US" sz="1600" dirty="0">
                <a:latin typeface="Avenir Next LT Pro Light" panose="020B0304020202020204" pitchFamily="34" charset="0"/>
                <a:cs typeface="Raavi" panose="020B0502040204020203" pitchFamily="34" charset="0"/>
              </a:rPr>
              <a:t>: David is a fun, social college junior living in Pittsburgh. He’s finally gotten the perfect house with his best friends, and he can’t wait to show off the huge backyard to everyone he knows. </a:t>
            </a:r>
          </a:p>
        </p:txBody>
      </p:sp>
      <p:sp>
        <p:nvSpPr>
          <p:cNvPr id="14" name="TextBox 13">
            <a:extLst>
              <a:ext uri="{FF2B5EF4-FFF2-40B4-BE49-F238E27FC236}">
                <a16:creationId xmlns:a16="http://schemas.microsoft.com/office/drawing/2014/main" id="{AB4F42A4-D8C4-4AC4-A78B-6C13949925C5}"/>
              </a:ext>
            </a:extLst>
          </p:cNvPr>
          <p:cNvSpPr txBox="1"/>
          <p:nvPr/>
        </p:nvSpPr>
        <p:spPr>
          <a:xfrm>
            <a:off x="2966482" y="2222713"/>
            <a:ext cx="8472253" cy="1077218"/>
          </a:xfrm>
          <a:prstGeom prst="rect">
            <a:avLst/>
          </a:prstGeom>
          <a:noFill/>
        </p:spPr>
        <p:txBody>
          <a:bodyPr wrap="square" rtlCol="0">
            <a:spAutoFit/>
          </a:bodyPr>
          <a:lstStyle/>
          <a:p>
            <a:r>
              <a:rPr lang="en-US" sz="1600" b="1" dirty="0">
                <a:solidFill>
                  <a:schemeClr val="accent1">
                    <a:lumMod val="75000"/>
                  </a:schemeClr>
                </a:solidFill>
                <a:latin typeface="Avenir Next LT Pro Light" panose="020B0304020202020204" pitchFamily="34" charset="0"/>
                <a:cs typeface="Raavi" panose="020B0502040204020203" pitchFamily="34" charset="0"/>
              </a:rPr>
              <a:t>FRUSTRATIONS:</a:t>
            </a:r>
          </a:p>
          <a:p>
            <a:pPr marL="278591" indent="-278591">
              <a:buFont typeface="Arial" panose="020B0604020202020204" pitchFamily="34" charset="0"/>
              <a:buChar char="•"/>
            </a:pPr>
            <a:r>
              <a:rPr lang="en-US" sz="1600" dirty="0">
                <a:latin typeface="Avenir Next LT Pro Light" panose="020B0304020202020204" pitchFamily="34" charset="0"/>
                <a:cs typeface="Raavi" panose="020B0502040204020203" pitchFamily="34" charset="0"/>
              </a:rPr>
              <a:t>Can’t really publicize the party other than word of mouth, texting, and Facebook</a:t>
            </a:r>
          </a:p>
          <a:p>
            <a:pPr marL="278591" indent="-278591">
              <a:buFont typeface="Arial" panose="020B0604020202020204" pitchFamily="34" charset="0"/>
              <a:buChar char="•"/>
            </a:pPr>
            <a:r>
              <a:rPr lang="en-US" sz="1600" dirty="0">
                <a:latin typeface="Avenir Next LT Pro Light" panose="020B0304020202020204" pitchFamily="34" charset="0"/>
                <a:cs typeface="Raavi" panose="020B0502040204020203" pitchFamily="34" charset="0"/>
              </a:rPr>
              <a:t>Wants to open it up to his entire college but has no way to do so</a:t>
            </a:r>
          </a:p>
          <a:p>
            <a:pPr marL="278591" indent="-278591">
              <a:buFont typeface="Arial" panose="020B0604020202020204" pitchFamily="34" charset="0"/>
              <a:buChar char="•"/>
            </a:pPr>
            <a:r>
              <a:rPr lang="en-US" sz="1600" dirty="0">
                <a:latin typeface="Avenir Next LT Pro Light" panose="020B0304020202020204" pitchFamily="34" charset="0"/>
                <a:cs typeface="Raavi" panose="020B0502040204020203" pitchFamily="34" charset="0"/>
              </a:rPr>
              <a:t>Knows that collecting the cover fee is going to be difficult</a:t>
            </a:r>
          </a:p>
        </p:txBody>
      </p:sp>
      <p:sp>
        <p:nvSpPr>
          <p:cNvPr id="15" name="Rectangle 14">
            <a:extLst>
              <a:ext uri="{FF2B5EF4-FFF2-40B4-BE49-F238E27FC236}">
                <a16:creationId xmlns:a16="http://schemas.microsoft.com/office/drawing/2014/main" id="{B6C7BD2E-453B-41B5-B375-9791FBC9BC17}"/>
              </a:ext>
            </a:extLst>
          </p:cNvPr>
          <p:cNvSpPr/>
          <p:nvPr/>
        </p:nvSpPr>
        <p:spPr>
          <a:xfrm>
            <a:off x="2966482" y="1472564"/>
            <a:ext cx="8472253" cy="584775"/>
          </a:xfrm>
          <a:prstGeom prst="rect">
            <a:avLst/>
          </a:prstGeom>
        </p:spPr>
        <p:txBody>
          <a:bodyPr wrap="square">
            <a:spAutoFit/>
          </a:bodyPr>
          <a:lstStyle/>
          <a:p>
            <a:r>
              <a:rPr lang="en-US" sz="1600" b="1" dirty="0">
                <a:solidFill>
                  <a:srgbClr val="2F5597"/>
                </a:solidFill>
                <a:latin typeface="Avenir Next LT Pro Light" panose="020B0304020202020204" pitchFamily="34" charset="0"/>
                <a:cs typeface="Raavi" panose="020B0502040204020203" pitchFamily="34" charset="0"/>
              </a:rPr>
              <a:t>GOAL</a:t>
            </a:r>
            <a:r>
              <a:rPr lang="en-US" sz="1600" dirty="0">
                <a:latin typeface="Avenir Next LT Pro Light" panose="020B0304020202020204" pitchFamily="34" charset="0"/>
                <a:cs typeface="Raavi" panose="020B0502040204020203" pitchFamily="34" charset="0"/>
              </a:rPr>
              <a:t>: Host a giant BBQ right before school really takes off so he can blow off a little steam, see his friends, and even make a little cash off the cover charge.</a:t>
            </a:r>
            <a:endParaRPr lang="en-US" sz="1600" dirty="0">
              <a:latin typeface="Avenir Next LT Pro Light" panose="020B0304020202020204" pitchFamily="34" charset="0"/>
            </a:endParaRPr>
          </a:p>
        </p:txBody>
      </p:sp>
      <p:pic>
        <p:nvPicPr>
          <p:cNvPr id="16" name="Picture 4" descr="Image result for asian college guy">
            <a:extLst>
              <a:ext uri="{FF2B5EF4-FFF2-40B4-BE49-F238E27FC236}">
                <a16:creationId xmlns:a16="http://schemas.microsoft.com/office/drawing/2014/main" id="{058F0BC5-AC35-47D4-B3DD-2117E0355C1D}"/>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backgroundRemoval t="8605" b="98220" l="30521" r="99539">
                        <a14:foregroundMark x1="92221" y1="72305" x2="92221" y2="72305"/>
                        <a14:foregroundMark x1="96572" y1="76162" x2="96572" y2="76162"/>
                        <a14:foregroundMark x1="99802" y1="80218" x2="99802" y2="80218"/>
                        <a14:foregroundMark x1="90508" y1="78239" x2="90508" y2="78239"/>
                        <a14:foregroundMark x1="91167" y1="93571" x2="91167" y2="93571"/>
                        <a14:foregroundMark x1="67106" y1="94164" x2="67106" y2="94164"/>
                        <a14:foregroundMark x1="67502" y1="82888" x2="67502" y2="82888"/>
                        <a14:foregroundMark x1="44759" y1="92384" x2="44759" y2="92384"/>
                        <a14:foregroundMark x1="47462" y1="90603" x2="47462" y2="90603"/>
                        <a14:foregroundMark x1="48385" y1="91790" x2="48385" y2="91790"/>
                        <a14:foregroundMark x1="50099" y1="92285" x2="58141" y2="96538"/>
                        <a14:foregroundMark x1="58141" y1="96538" x2="73962" y2="95153"/>
                        <a14:foregroundMark x1="73962" y1="95153" x2="75939" y2="93373"/>
                        <a14:foregroundMark x1="43771" y1="99308" x2="60448" y2="99703"/>
                        <a14:foregroundMark x1="60448" y1="99703" x2="85168" y2="94560"/>
                        <a14:foregroundMark x1="85168" y1="94560" x2="91958" y2="88724"/>
                        <a14:foregroundMark x1="91958" y1="88724" x2="97165" y2="96637"/>
                        <a14:foregroundMark x1="97165" y1="96637" x2="96177" y2="98318"/>
                        <a14:foregroundMark x1="98286" y1="80811" x2="98286" y2="88625"/>
                        <a14:foregroundMark x1="76203" y1="35707" x2="73764" y2="46884"/>
                        <a14:foregroundMark x1="73764" y1="46884" x2="74357" y2="58952"/>
                        <a14:foregroundMark x1="74357" y1="58952" x2="77060" y2="66271"/>
                        <a14:foregroundMark x1="54252" y1="42235" x2="66579" y2="66172"/>
                        <a14:foregroundMark x1="57086" y1="8704" x2="64074" y2="8902"/>
                        <a14:foregroundMark x1="90178" y1="59446" x2="92353" y2="73887"/>
                        <a14:foregroundMark x1="90178" y1="47676" x2="99341" y2="75668"/>
                        <a14:foregroundMark x1="30521" y1="76855" x2="33883" y2="78635"/>
                      </a14:backgroundRemoval>
                    </a14:imgEffect>
                  </a14:imgLayer>
                </a14:imgProps>
              </a:ext>
              <a:ext uri="{28A0092B-C50C-407E-A947-70E740481C1C}">
                <a14:useLocalDpi xmlns:a14="http://schemas.microsoft.com/office/drawing/2010/main" val="0"/>
              </a:ext>
            </a:extLst>
          </a:blip>
          <a:srcRect l="25882"/>
          <a:stretch/>
        </p:blipFill>
        <p:spPr bwMode="auto">
          <a:xfrm flipH="1">
            <a:off x="443884" y="1272522"/>
            <a:ext cx="2448239" cy="2218080"/>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77760807-220A-4795-BF39-D2D66EDFADEC}"/>
              </a:ext>
            </a:extLst>
          </p:cNvPr>
          <p:cNvSpPr txBox="1"/>
          <p:nvPr/>
        </p:nvSpPr>
        <p:spPr>
          <a:xfrm>
            <a:off x="445381" y="276139"/>
            <a:ext cx="2521100" cy="584775"/>
          </a:xfrm>
          <a:prstGeom prst="rect">
            <a:avLst/>
          </a:prstGeom>
          <a:noFill/>
        </p:spPr>
        <p:txBody>
          <a:bodyPr wrap="square" rtlCol="0">
            <a:spAutoFit/>
          </a:bodyPr>
          <a:lstStyle/>
          <a:p>
            <a:r>
              <a:rPr lang="en-US" sz="3200" b="1" dirty="0">
                <a:solidFill>
                  <a:schemeClr val="accent1">
                    <a:lumMod val="75000"/>
                  </a:schemeClr>
                </a:solidFill>
                <a:latin typeface="Avenir Next LT Pro Light" panose="020B0304020202020204" pitchFamily="34" charset="0"/>
                <a:cs typeface="Raavi" panose="020B0502040204020203" pitchFamily="34" charset="0"/>
              </a:rPr>
              <a:t>David Teng</a:t>
            </a:r>
          </a:p>
        </p:txBody>
      </p:sp>
      <p:sp>
        <p:nvSpPr>
          <p:cNvPr id="18" name="TextBox 17">
            <a:extLst>
              <a:ext uri="{FF2B5EF4-FFF2-40B4-BE49-F238E27FC236}">
                <a16:creationId xmlns:a16="http://schemas.microsoft.com/office/drawing/2014/main" id="{65E533AB-D928-49DA-9A74-43237F5983C3}"/>
              </a:ext>
            </a:extLst>
          </p:cNvPr>
          <p:cNvSpPr txBox="1"/>
          <p:nvPr/>
        </p:nvSpPr>
        <p:spPr>
          <a:xfrm>
            <a:off x="443884" y="855003"/>
            <a:ext cx="2223020" cy="369332"/>
          </a:xfrm>
          <a:prstGeom prst="rect">
            <a:avLst/>
          </a:prstGeom>
          <a:noFill/>
        </p:spPr>
        <p:txBody>
          <a:bodyPr wrap="square" rtlCol="0">
            <a:spAutoFit/>
          </a:bodyPr>
          <a:lstStyle/>
          <a:p>
            <a:r>
              <a:rPr lang="en-US" dirty="0">
                <a:solidFill>
                  <a:srgbClr val="C00000"/>
                </a:solidFill>
                <a:latin typeface="Avenir Next LT Pro Light" panose="020B0304020202020204" pitchFamily="34" charset="0"/>
                <a:cs typeface="Raavi" panose="020B0502040204020203" pitchFamily="34" charset="0"/>
              </a:rPr>
              <a:t>College Student</a:t>
            </a:r>
          </a:p>
        </p:txBody>
      </p:sp>
      <p:sp>
        <p:nvSpPr>
          <p:cNvPr id="22" name="TextBox 21">
            <a:extLst>
              <a:ext uri="{FF2B5EF4-FFF2-40B4-BE49-F238E27FC236}">
                <a16:creationId xmlns:a16="http://schemas.microsoft.com/office/drawing/2014/main" id="{FCAE8487-C54D-4F12-92FE-617DE52AAD33}"/>
              </a:ext>
            </a:extLst>
          </p:cNvPr>
          <p:cNvSpPr txBox="1"/>
          <p:nvPr/>
        </p:nvSpPr>
        <p:spPr>
          <a:xfrm>
            <a:off x="3310758" y="3902824"/>
            <a:ext cx="8127976" cy="830997"/>
          </a:xfrm>
          <a:prstGeom prst="rect">
            <a:avLst/>
          </a:prstGeom>
          <a:noFill/>
        </p:spPr>
        <p:txBody>
          <a:bodyPr wrap="square" rtlCol="0">
            <a:spAutoFit/>
          </a:bodyPr>
          <a:lstStyle/>
          <a:p>
            <a:r>
              <a:rPr lang="en-US" sz="1600" b="1" dirty="0">
                <a:solidFill>
                  <a:schemeClr val="accent1">
                    <a:lumMod val="75000"/>
                  </a:schemeClr>
                </a:solidFill>
                <a:latin typeface="Avenir Next LT Pro Light" panose="020B0304020202020204" pitchFamily="34" charset="0"/>
                <a:cs typeface="Raavi" panose="020B0502040204020203" pitchFamily="34" charset="0"/>
              </a:rPr>
              <a:t>BIO</a:t>
            </a:r>
            <a:r>
              <a:rPr lang="en-US" sz="1600" dirty="0">
                <a:latin typeface="Avenir Next LT Pro Light" panose="020B0304020202020204" pitchFamily="34" charset="0"/>
                <a:cs typeface="Raavi" panose="020B0502040204020203" pitchFamily="34" charset="0"/>
              </a:rPr>
              <a:t>: Eric is a small business owner with a loyal customer base but slowing revenue. He’s modern, determined, and willing to do whatever it takes to keep his business thriving.</a:t>
            </a:r>
          </a:p>
        </p:txBody>
      </p:sp>
      <p:sp>
        <p:nvSpPr>
          <p:cNvPr id="23" name="TextBox 22">
            <a:extLst>
              <a:ext uri="{FF2B5EF4-FFF2-40B4-BE49-F238E27FC236}">
                <a16:creationId xmlns:a16="http://schemas.microsoft.com/office/drawing/2014/main" id="{DFAD1196-7446-4BF5-99D2-F0FBC6C43BAF}"/>
              </a:ext>
            </a:extLst>
          </p:cNvPr>
          <p:cNvSpPr txBox="1"/>
          <p:nvPr/>
        </p:nvSpPr>
        <p:spPr>
          <a:xfrm>
            <a:off x="3310759" y="5562387"/>
            <a:ext cx="8127975" cy="1569660"/>
          </a:xfrm>
          <a:prstGeom prst="rect">
            <a:avLst/>
          </a:prstGeom>
          <a:noFill/>
        </p:spPr>
        <p:txBody>
          <a:bodyPr wrap="square" rtlCol="0">
            <a:spAutoFit/>
          </a:bodyPr>
          <a:lstStyle/>
          <a:p>
            <a:r>
              <a:rPr lang="en-US" sz="1600" b="1" dirty="0">
                <a:solidFill>
                  <a:schemeClr val="accent1">
                    <a:lumMod val="75000"/>
                  </a:schemeClr>
                </a:solidFill>
                <a:latin typeface="Avenir Next LT Pro Light" panose="020B0304020202020204" pitchFamily="34" charset="0"/>
                <a:cs typeface="Raavi" panose="020B0502040204020203" pitchFamily="34" charset="0"/>
              </a:rPr>
              <a:t>FRUSTATIONS:</a:t>
            </a:r>
          </a:p>
          <a:p>
            <a:pPr marL="278591" indent="-278591">
              <a:buFont typeface="Arial" panose="020B0604020202020204" pitchFamily="34" charset="0"/>
              <a:buChar char="•"/>
            </a:pPr>
            <a:r>
              <a:rPr lang="en-US" sz="1600" dirty="0">
                <a:latin typeface="Avenir Next LT Pro Light" panose="020B0304020202020204" pitchFamily="34" charset="0"/>
                <a:cs typeface="Raavi" panose="020B0502040204020203" pitchFamily="34" charset="0"/>
              </a:rPr>
              <a:t>Marketing and publicizing his small business isn’t working to bring in more people</a:t>
            </a:r>
          </a:p>
          <a:p>
            <a:pPr marL="278591" indent="-278591">
              <a:buFont typeface="Arial" panose="020B0604020202020204" pitchFamily="34" charset="0"/>
              <a:buChar char="•"/>
            </a:pPr>
            <a:r>
              <a:rPr lang="en-US" sz="1600" dirty="0">
                <a:latin typeface="Avenir Next LT Pro Light" panose="020B0304020202020204" pitchFamily="34" charset="0"/>
                <a:cs typeface="Raavi" panose="020B0502040204020203" pitchFamily="34" charset="0"/>
              </a:rPr>
              <a:t>Has very little time to focus on networking when he has the everyday business to run</a:t>
            </a:r>
          </a:p>
          <a:p>
            <a:pPr marL="278591" indent="-278591">
              <a:buFont typeface="Arial" panose="020B0604020202020204" pitchFamily="34" charset="0"/>
              <a:buChar char="•"/>
            </a:pPr>
            <a:r>
              <a:rPr lang="en-US" sz="1600" dirty="0">
                <a:latin typeface="Avenir Next LT Pro Light" panose="020B0304020202020204" pitchFamily="34" charset="0"/>
                <a:cs typeface="Raavi" panose="020B0502040204020203" pitchFamily="34" charset="0"/>
              </a:rPr>
              <a:t>Wants to attract different kinds of people but doesn’t know how to target these groups</a:t>
            </a:r>
          </a:p>
        </p:txBody>
      </p:sp>
      <p:sp>
        <p:nvSpPr>
          <p:cNvPr id="24" name="Rectangle 23">
            <a:extLst>
              <a:ext uri="{FF2B5EF4-FFF2-40B4-BE49-F238E27FC236}">
                <a16:creationId xmlns:a16="http://schemas.microsoft.com/office/drawing/2014/main" id="{76BEE48F-3E79-49B6-9CB0-5AED05DA69B0}"/>
              </a:ext>
            </a:extLst>
          </p:cNvPr>
          <p:cNvSpPr/>
          <p:nvPr/>
        </p:nvSpPr>
        <p:spPr>
          <a:xfrm>
            <a:off x="3310759" y="4855717"/>
            <a:ext cx="8127976" cy="584775"/>
          </a:xfrm>
          <a:prstGeom prst="rect">
            <a:avLst/>
          </a:prstGeom>
        </p:spPr>
        <p:txBody>
          <a:bodyPr wrap="square">
            <a:spAutoFit/>
          </a:bodyPr>
          <a:lstStyle/>
          <a:p>
            <a:r>
              <a:rPr lang="en-US" sz="1600" b="1" dirty="0">
                <a:solidFill>
                  <a:schemeClr val="accent1">
                    <a:lumMod val="75000"/>
                  </a:schemeClr>
                </a:solidFill>
                <a:latin typeface="Avenir Next LT Pro Light" panose="020B0304020202020204" pitchFamily="34" charset="0"/>
                <a:cs typeface="Raavi" panose="020B0502040204020203" pitchFamily="34" charset="0"/>
              </a:rPr>
              <a:t>GOALS</a:t>
            </a:r>
            <a:r>
              <a:rPr lang="en-US" sz="1600" dirty="0">
                <a:latin typeface="Avenir Next LT Pro Light" panose="020B0304020202020204" pitchFamily="34" charset="0"/>
                <a:cs typeface="Raavi" panose="020B0502040204020203" pitchFamily="34" charset="0"/>
              </a:rPr>
              <a:t>: Leverage modern technology and trends to attract more customers from different parts of town/different cultural groups.</a:t>
            </a:r>
            <a:endParaRPr lang="en-US" sz="1600" dirty="0">
              <a:latin typeface="Avenir Next LT Pro Light" panose="020B0304020202020204" pitchFamily="34" charset="0"/>
            </a:endParaRPr>
          </a:p>
        </p:txBody>
      </p:sp>
      <p:sp>
        <p:nvSpPr>
          <p:cNvPr id="25" name="TextBox 24">
            <a:extLst>
              <a:ext uri="{FF2B5EF4-FFF2-40B4-BE49-F238E27FC236}">
                <a16:creationId xmlns:a16="http://schemas.microsoft.com/office/drawing/2014/main" id="{378BC0CF-C22A-4F4F-B438-884F4E5B8F19}"/>
              </a:ext>
            </a:extLst>
          </p:cNvPr>
          <p:cNvSpPr txBox="1"/>
          <p:nvPr/>
        </p:nvSpPr>
        <p:spPr>
          <a:xfrm>
            <a:off x="443884" y="3914865"/>
            <a:ext cx="4853759" cy="584775"/>
          </a:xfrm>
          <a:prstGeom prst="rect">
            <a:avLst/>
          </a:prstGeom>
          <a:noFill/>
        </p:spPr>
        <p:txBody>
          <a:bodyPr wrap="square" rtlCol="0">
            <a:spAutoFit/>
          </a:bodyPr>
          <a:lstStyle/>
          <a:p>
            <a:r>
              <a:rPr lang="en-US" sz="3200" b="1" dirty="0">
                <a:solidFill>
                  <a:schemeClr val="accent1">
                    <a:lumMod val="75000"/>
                  </a:schemeClr>
                </a:solidFill>
                <a:latin typeface="Avenir Next LT Pro Light" panose="020B0304020202020204" pitchFamily="34" charset="0"/>
                <a:cs typeface="Raavi" panose="020B0502040204020203" pitchFamily="34" charset="0"/>
              </a:rPr>
              <a:t>Eric Johnson </a:t>
            </a:r>
          </a:p>
        </p:txBody>
      </p:sp>
      <p:sp>
        <p:nvSpPr>
          <p:cNvPr id="26" name="TextBox 25">
            <a:extLst>
              <a:ext uri="{FF2B5EF4-FFF2-40B4-BE49-F238E27FC236}">
                <a16:creationId xmlns:a16="http://schemas.microsoft.com/office/drawing/2014/main" id="{1C1F8FB0-AE3F-4191-94EC-4DBD424A88BC}"/>
              </a:ext>
            </a:extLst>
          </p:cNvPr>
          <p:cNvSpPr txBox="1"/>
          <p:nvPr/>
        </p:nvSpPr>
        <p:spPr>
          <a:xfrm>
            <a:off x="443884" y="4512358"/>
            <a:ext cx="5540702" cy="830997"/>
          </a:xfrm>
          <a:prstGeom prst="rect">
            <a:avLst/>
          </a:prstGeom>
          <a:noFill/>
        </p:spPr>
        <p:txBody>
          <a:bodyPr wrap="square" rtlCol="0">
            <a:spAutoFit/>
          </a:bodyPr>
          <a:lstStyle/>
          <a:p>
            <a:r>
              <a:rPr lang="en-US" sz="1600" dirty="0">
                <a:solidFill>
                  <a:srgbClr val="C00000"/>
                </a:solidFill>
                <a:latin typeface="Avenir Next LT Pro Light" panose="020B0304020202020204" pitchFamily="34" charset="0"/>
                <a:cs typeface="Raavi" panose="020B0502040204020203" pitchFamily="34" charset="0"/>
              </a:rPr>
              <a:t>Small </a:t>
            </a:r>
          </a:p>
          <a:p>
            <a:r>
              <a:rPr lang="en-US" sz="1600" dirty="0">
                <a:solidFill>
                  <a:srgbClr val="C00000"/>
                </a:solidFill>
                <a:latin typeface="Avenir Next LT Pro Light" panose="020B0304020202020204" pitchFamily="34" charset="0"/>
                <a:cs typeface="Raavi" panose="020B0502040204020203" pitchFamily="34" charset="0"/>
              </a:rPr>
              <a:t>Business </a:t>
            </a:r>
          </a:p>
          <a:p>
            <a:r>
              <a:rPr lang="en-US" sz="1600" dirty="0">
                <a:solidFill>
                  <a:srgbClr val="C00000"/>
                </a:solidFill>
                <a:latin typeface="Avenir Next LT Pro Light" panose="020B0304020202020204" pitchFamily="34" charset="0"/>
                <a:cs typeface="Raavi" panose="020B0502040204020203" pitchFamily="34" charset="0"/>
              </a:rPr>
              <a:t>Owner</a:t>
            </a:r>
          </a:p>
        </p:txBody>
      </p:sp>
      <p:pic>
        <p:nvPicPr>
          <p:cNvPr id="1026" name="Picture 2" descr="Image result for businessman black">
            <a:extLst>
              <a:ext uri="{FF2B5EF4-FFF2-40B4-BE49-F238E27FC236}">
                <a16:creationId xmlns:a16="http://schemas.microsoft.com/office/drawing/2014/main" id="{B04AA393-9DCF-41AF-BB60-6D580CAAD34A}"/>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5462" b="96538" l="5504" r="89739">
                        <a14:foregroundMark x1="34235" y1="10000" x2="33116" y2="18615"/>
                        <a14:foregroundMark x1="33116" y1="18615" x2="35354" y2="26923"/>
                        <a14:foregroundMark x1="35354" y1="26923" x2="31530" y2="10385"/>
                        <a14:foregroundMark x1="31530" y1="10385" x2="35728" y2="19154"/>
                        <a14:foregroundMark x1="35728" y1="19154" x2="32836" y2="47692"/>
                        <a14:foregroundMark x1="32836" y1="47692" x2="40299" y2="52692"/>
                        <a14:foregroundMark x1="40299" y1="52692" x2="48041" y2="62308"/>
                        <a14:foregroundMark x1="48041" y1="62308" x2="48041" y2="63308"/>
                        <a14:foregroundMark x1="25000" y1="36308" x2="34515" y2="36000"/>
                        <a14:foregroundMark x1="34515" y1="36000" x2="37687" y2="44000"/>
                        <a14:foregroundMark x1="37687" y1="44000" x2="44216" y2="51077"/>
                        <a14:foregroundMark x1="44216" y1="51077" x2="44590" y2="56231"/>
                        <a14:foregroundMark x1="24254" y1="33385" x2="25653" y2="32308"/>
                        <a14:foregroundMark x1="21175" y1="32154" x2="24254" y2="23846"/>
                        <a14:foregroundMark x1="24254" y1="23846" x2="23414" y2="15077"/>
                        <a14:foregroundMark x1="23414" y1="15077" x2="27612" y2="8077"/>
                        <a14:foregroundMark x1="27612" y1="8077" x2="36474" y2="5615"/>
                        <a14:foregroundMark x1="36474" y1="5615" x2="42351" y2="11692"/>
                        <a14:foregroundMark x1="39739" y1="8231" x2="45056" y2="15385"/>
                        <a14:foregroundMark x1="45056" y1="15385" x2="45429" y2="20385"/>
                        <a14:foregroundMark x1="38619" y1="6692" x2="44496" y2="12846"/>
                        <a14:foregroundMark x1="44496" y1="12846" x2="44776" y2="20769"/>
                        <a14:foregroundMark x1="45429" y1="24692" x2="46175" y2="16308"/>
                        <a14:foregroundMark x1="46175" y1="16308" x2="42537" y2="9000"/>
                        <a14:foregroundMark x1="42537" y1="9000" x2="40672" y2="7077"/>
                        <a14:foregroundMark x1="40672" y1="7077" x2="44776" y2="13692"/>
                        <a14:foregroundMark x1="40485" y1="7000" x2="45056" y2="14000"/>
                        <a14:foregroundMark x1="45056" y1="14000" x2="44776" y2="14846"/>
                        <a14:foregroundMark x1="44776" y1="14846" x2="41604" y2="7846"/>
                        <a14:foregroundMark x1="41604" y1="7231" x2="45896" y2="14154"/>
                        <a14:foregroundMark x1="45896" y1="14154" x2="46362" y2="16692"/>
                        <a14:foregroundMark x1="35448" y1="26231" x2="34981" y2="35077"/>
                        <a14:foregroundMark x1="34981" y1="35077" x2="37407" y2="30231"/>
                        <a14:foregroundMark x1="9888" y1="45077" x2="8396" y2="53308"/>
                        <a14:foregroundMark x1="8396" y1="53308" x2="15392" y2="69462"/>
                        <a14:foregroundMark x1="15392" y1="69462" x2="15485" y2="69615"/>
                        <a14:foregroundMark x1="6157" y1="60538" x2="2612" y2="53308"/>
                        <a14:foregroundMark x1="2612" y1="53308" x2="5504" y2="46000"/>
                        <a14:foregroundMark x1="5504" y1="46000" x2="18097" y2="37308"/>
                        <a14:foregroundMark x1="33116" y1="44538" x2="36754" y2="53308"/>
                        <a14:foregroundMark x1="36754" y1="53308" x2="36940" y2="43538"/>
                        <a14:foregroundMark x1="36940" y1="43538" x2="40672" y2="52231"/>
                        <a14:foregroundMark x1="40672" y1="52231" x2="40578" y2="43308"/>
                        <a14:foregroundMark x1="40578" y1="43308" x2="45056" y2="53462"/>
                        <a14:foregroundMark x1="45056" y1="53462" x2="41884" y2="34385"/>
                        <a14:foregroundMark x1="41884" y1="34385" x2="42351" y2="34846"/>
                        <a14:foregroundMark x1="39459" y1="26615" x2="35728" y2="31000"/>
                        <a14:foregroundMark x1="58396" y1="76846" x2="56716" y2="84923"/>
                        <a14:foregroundMark x1="56716" y1="84923" x2="68097" y2="82385"/>
                        <a14:foregroundMark x1="68097" y1="82385" x2="48321" y2="96231"/>
                        <a14:foregroundMark x1="48321" y1="96231" x2="34422" y2="97923"/>
                        <a14:foregroundMark x1="34422" y1="97923" x2="24627" y2="84769"/>
                        <a14:foregroundMark x1="24627" y1="84769" x2="22015" y2="94769"/>
                        <a14:foregroundMark x1="22015" y1="94769" x2="47015" y2="86615"/>
                        <a14:foregroundMark x1="47015" y1="86615" x2="50933" y2="93615"/>
                        <a14:foregroundMark x1="50933" y1="93615" x2="51213" y2="96538"/>
                        <a14:foregroundMark x1="42631" y1="67077" x2="45429" y2="79385"/>
                        <a14:foregroundMark x1="45429" y1="79385" x2="35728" y2="92923"/>
                        <a14:foregroundMark x1="35728" y1="92923" x2="27239" y2="87538"/>
                        <a14:foregroundMark x1="27239" y1="87538" x2="24813" y2="75538"/>
                        <a14:foregroundMark x1="24813" y1="75538" x2="33769" y2="71692"/>
                        <a14:foregroundMark x1="33769" y1="71692" x2="25933" y2="64615"/>
                        <a14:foregroundMark x1="25933" y1="64615" x2="58769" y2="95000"/>
                        <a14:foregroundMark x1="58769" y1="95000" x2="60728" y2="71769"/>
                        <a14:foregroundMark x1="60728" y1="71769" x2="63713" y2="80000"/>
                        <a14:foregroundMark x1="63713" y1="80000" x2="56157" y2="68154"/>
                        <a14:foregroundMark x1="56157" y1="68154" x2="53545" y2="71769"/>
                        <a14:foregroundMark x1="54757" y1="76923" x2="57369" y2="76846"/>
                        <a14:foregroundMark x1="57369" y1="76846" x2="57369" y2="76846"/>
                        <a14:foregroundMark x1="57369" y1="76846" x2="57369" y2="76846"/>
                        <a14:foregroundMark x1="57183" y1="75692" x2="57183" y2="75692"/>
                        <a14:foregroundMark x1="57369" y1="77615" x2="51866" y2="72154"/>
                        <a14:foregroundMark x1="29944" y1="71000" x2="42071" y2="76615"/>
                        <a14:foregroundMark x1="42071" y1="76615" x2="47388" y2="76846"/>
                      </a14:backgroundRemoval>
                    </a14:imgEffect>
                  </a14:imgLayer>
                </a14:imgProps>
              </a:ext>
              <a:ext uri="{28A0092B-C50C-407E-A947-70E740481C1C}">
                <a14:useLocalDpi xmlns:a14="http://schemas.microsoft.com/office/drawing/2010/main" val="0"/>
              </a:ext>
            </a:extLst>
          </a:blip>
          <a:srcRect/>
          <a:stretch>
            <a:fillRect/>
          </a:stretch>
        </p:blipFill>
        <p:spPr bwMode="auto">
          <a:xfrm>
            <a:off x="1555394" y="4466037"/>
            <a:ext cx="2183524" cy="26444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911588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1160</TotalTime>
  <Words>565</Words>
  <Application>Microsoft Office PowerPoint</Application>
  <PresentationFormat>Custom</PresentationFormat>
  <Paragraphs>50</Paragraphs>
  <Slides>4</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Avenir Next LT Pro Light</vt:lpstr>
      <vt:lpstr>Calibri</vt:lpstr>
      <vt:lpstr>Calibri Light</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Mohona Sengupta</dc:creator>
  <cp:lastModifiedBy>Mohona Sengupta</cp:lastModifiedBy>
  <cp:revision>30</cp:revision>
  <dcterms:created xsi:type="dcterms:W3CDTF">2019-09-25T14:58:01Z</dcterms:created>
  <dcterms:modified xsi:type="dcterms:W3CDTF">2019-10-14T18:46:25Z</dcterms:modified>
</cp:coreProperties>
</file>

<file path=docProps/thumbnail.jpeg>
</file>